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35" r:id="rId2"/>
    <p:sldId id="299" r:id="rId3"/>
    <p:sldId id="332" r:id="rId4"/>
    <p:sldId id="300" r:id="rId5"/>
    <p:sldId id="303" r:id="rId6"/>
    <p:sldId id="304" r:id="rId7"/>
    <p:sldId id="302" r:id="rId8"/>
    <p:sldId id="305" r:id="rId9"/>
    <p:sldId id="306" r:id="rId10"/>
    <p:sldId id="320" r:id="rId11"/>
    <p:sldId id="307" r:id="rId12"/>
    <p:sldId id="308" r:id="rId13"/>
    <p:sldId id="309" r:id="rId14"/>
    <p:sldId id="310" r:id="rId15"/>
    <p:sldId id="311" r:id="rId16"/>
    <p:sldId id="324" r:id="rId17"/>
    <p:sldId id="331" r:id="rId18"/>
    <p:sldId id="336" r:id="rId19"/>
    <p:sldId id="340" r:id="rId20"/>
    <p:sldId id="314" r:id="rId21"/>
    <p:sldId id="315" r:id="rId22"/>
    <p:sldId id="316" r:id="rId23"/>
    <p:sldId id="317" r:id="rId24"/>
    <p:sldId id="318" r:id="rId25"/>
    <p:sldId id="312" r:id="rId26"/>
    <p:sldId id="319" r:id="rId27"/>
    <p:sldId id="338" r:id="rId28"/>
    <p:sldId id="339" r:id="rId29"/>
    <p:sldId id="32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D9B"/>
    <a:srgbClr val="2D9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72" autoAdjust="0"/>
  </p:normalViewPr>
  <p:slideViewPr>
    <p:cSldViewPr snapToGrid="0">
      <p:cViewPr varScale="1">
        <p:scale>
          <a:sx n="112" d="100"/>
          <a:sy n="112" d="100"/>
        </p:scale>
        <p:origin x="15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CA5CE4-FF90-48E0-8A4B-8F175D73E1B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92EF69-57BC-4B4B-954D-D9537C8FC992}">
      <dgm:prSet phldrT="[Text]"/>
      <dgm:spPr/>
      <dgm:t>
        <a:bodyPr/>
        <a:lstStyle/>
        <a:p>
          <a:r>
            <a:rPr lang="en-US" dirty="0" smtClean="0"/>
            <a:t>Auditors</a:t>
          </a:r>
          <a:endParaRPr lang="en-US" dirty="0"/>
        </a:p>
      </dgm:t>
    </dgm:pt>
    <dgm:pt modelId="{8D7933B7-BCE9-4BB5-A969-0BA2D27DF37C}" type="parTrans" cxnId="{3054633F-A542-47DA-9D19-AA23BA28183F}">
      <dgm:prSet/>
      <dgm:spPr/>
      <dgm:t>
        <a:bodyPr/>
        <a:lstStyle/>
        <a:p>
          <a:endParaRPr lang="en-US"/>
        </a:p>
      </dgm:t>
    </dgm:pt>
    <dgm:pt modelId="{66A9EA76-530C-483C-AE7A-F0B0D9C5A11C}" type="sibTrans" cxnId="{3054633F-A542-47DA-9D19-AA23BA28183F}">
      <dgm:prSet/>
      <dgm:spPr/>
      <dgm:t>
        <a:bodyPr/>
        <a:lstStyle/>
        <a:p>
          <a:endParaRPr lang="en-US"/>
        </a:p>
      </dgm:t>
    </dgm:pt>
    <dgm:pt modelId="{2322F3BB-3AD4-4618-A151-183C78F48D8F}">
      <dgm:prSet phldrT="[Text]"/>
      <dgm:spPr/>
      <dgm:t>
        <a:bodyPr/>
        <a:lstStyle/>
        <a:p>
          <a:r>
            <a:rPr lang="en-US" dirty="0" smtClean="0"/>
            <a:t>Individual auditor: 5 years</a:t>
          </a:r>
          <a:endParaRPr lang="en-US" dirty="0"/>
        </a:p>
      </dgm:t>
    </dgm:pt>
    <dgm:pt modelId="{45D54285-B856-42CB-8448-1B77EABC2DA4}" type="parTrans" cxnId="{573B4DC7-4ABF-4231-9602-08D465EA875E}">
      <dgm:prSet/>
      <dgm:spPr/>
      <dgm:t>
        <a:bodyPr/>
        <a:lstStyle/>
        <a:p>
          <a:endParaRPr lang="en-US"/>
        </a:p>
      </dgm:t>
    </dgm:pt>
    <dgm:pt modelId="{639A7B4D-CC66-45DF-ADBC-286E927B40D7}" type="sibTrans" cxnId="{573B4DC7-4ABF-4231-9602-08D465EA875E}">
      <dgm:prSet/>
      <dgm:spPr/>
      <dgm:t>
        <a:bodyPr/>
        <a:lstStyle/>
        <a:p>
          <a:endParaRPr lang="en-US"/>
        </a:p>
      </dgm:t>
    </dgm:pt>
    <dgm:pt modelId="{95CEB856-2237-4051-8EFC-DFFAC24982CA}">
      <dgm:prSet/>
      <dgm:spPr/>
      <dgm:t>
        <a:bodyPr/>
        <a:lstStyle/>
        <a:p>
          <a:r>
            <a:rPr lang="en-US" smtClean="0"/>
            <a:t>Audit firm: 5 year x 2</a:t>
          </a:r>
          <a:endParaRPr lang="en-US" dirty="0"/>
        </a:p>
      </dgm:t>
    </dgm:pt>
    <dgm:pt modelId="{E527FCF9-9538-4768-80F9-F9461BA4640C}" type="parTrans" cxnId="{9028E15C-1364-4206-BBD9-7C53BC1CE3F0}">
      <dgm:prSet/>
      <dgm:spPr/>
      <dgm:t>
        <a:bodyPr/>
        <a:lstStyle/>
        <a:p>
          <a:endParaRPr lang="en-US"/>
        </a:p>
      </dgm:t>
    </dgm:pt>
    <dgm:pt modelId="{ED462B40-FF3C-4AED-9534-030464CCE665}" type="sibTrans" cxnId="{9028E15C-1364-4206-BBD9-7C53BC1CE3F0}">
      <dgm:prSet/>
      <dgm:spPr/>
      <dgm:t>
        <a:bodyPr/>
        <a:lstStyle/>
        <a:p>
          <a:endParaRPr lang="en-US"/>
        </a:p>
      </dgm:t>
    </dgm:pt>
    <dgm:pt modelId="{7E336320-74EC-4458-9900-84E9078CC191}">
      <dgm:prSet/>
      <dgm:spPr/>
      <dgm:t>
        <a:bodyPr/>
        <a:lstStyle/>
        <a:p>
          <a:r>
            <a:rPr lang="en-US" dirty="0" smtClean="0"/>
            <a:t>Cooling off: 5 years</a:t>
          </a:r>
          <a:endParaRPr lang="en-US" dirty="0"/>
        </a:p>
      </dgm:t>
    </dgm:pt>
    <dgm:pt modelId="{56A4B72A-DB6C-4364-9C2D-56D7F3E05FB8}" type="parTrans" cxnId="{9AE923AF-9784-4C87-9596-A84B02E46018}">
      <dgm:prSet/>
      <dgm:spPr/>
      <dgm:t>
        <a:bodyPr/>
        <a:lstStyle/>
        <a:p>
          <a:endParaRPr lang="en-US"/>
        </a:p>
      </dgm:t>
    </dgm:pt>
    <dgm:pt modelId="{5D0905AB-C7EA-486D-80D4-CFA8E7707C1E}" type="sibTrans" cxnId="{9AE923AF-9784-4C87-9596-A84B02E46018}">
      <dgm:prSet/>
      <dgm:spPr/>
      <dgm:t>
        <a:bodyPr/>
        <a:lstStyle/>
        <a:p>
          <a:endParaRPr lang="en-US"/>
        </a:p>
      </dgm:t>
    </dgm:pt>
    <dgm:pt modelId="{9BF38FB3-71C8-43CF-856E-8A9C00FC61AC}">
      <dgm:prSet/>
      <dgm:spPr/>
      <dgm:t>
        <a:bodyPr/>
        <a:lstStyle/>
        <a:p>
          <a:r>
            <a:rPr lang="en-US" dirty="0" smtClean="0"/>
            <a:t>Transparency, accountability</a:t>
          </a:r>
          <a:endParaRPr lang="en-US" dirty="0"/>
        </a:p>
      </dgm:t>
    </dgm:pt>
    <dgm:pt modelId="{F0CE0E29-F931-446D-A09F-C7E64BA7147B}" type="parTrans" cxnId="{0B3BF8B4-BCA2-40DF-A373-482FC0342A14}">
      <dgm:prSet/>
      <dgm:spPr/>
      <dgm:t>
        <a:bodyPr/>
        <a:lstStyle/>
        <a:p>
          <a:endParaRPr lang="en-US"/>
        </a:p>
      </dgm:t>
    </dgm:pt>
    <dgm:pt modelId="{0363E0B4-80D6-4922-B84F-631079343E87}" type="sibTrans" cxnId="{0B3BF8B4-BCA2-40DF-A373-482FC0342A14}">
      <dgm:prSet/>
      <dgm:spPr/>
      <dgm:t>
        <a:bodyPr/>
        <a:lstStyle/>
        <a:p>
          <a:endParaRPr lang="en-US"/>
        </a:p>
      </dgm:t>
    </dgm:pt>
    <dgm:pt modelId="{FBD8508A-E7A2-47D0-98AF-9592D89BD40A}">
      <dgm:prSet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Full time Company Secretary: </a:t>
          </a:r>
          <a:r>
            <a:rPr lang="en-US" dirty="0" smtClean="0"/>
            <a:t>capital &gt;Rs.5 cr</a:t>
          </a:r>
          <a:endParaRPr lang="en-US" dirty="0"/>
        </a:p>
      </dgm:t>
    </dgm:pt>
    <dgm:pt modelId="{F7222847-7DF8-4150-995D-0ABB3522BE5E}" type="parTrans" cxnId="{0B98FFB5-B79D-4CAA-9986-2C08BEAFDEF3}">
      <dgm:prSet/>
      <dgm:spPr/>
      <dgm:t>
        <a:bodyPr/>
        <a:lstStyle/>
        <a:p>
          <a:endParaRPr lang="en-US"/>
        </a:p>
      </dgm:t>
    </dgm:pt>
    <dgm:pt modelId="{79E4DB59-7D40-40EE-8844-C4FD845AB66C}" type="sibTrans" cxnId="{0B98FFB5-B79D-4CAA-9986-2C08BEAFDEF3}">
      <dgm:prSet/>
      <dgm:spPr/>
      <dgm:t>
        <a:bodyPr/>
        <a:lstStyle/>
        <a:p>
          <a:endParaRPr lang="en-US"/>
        </a:p>
      </dgm:t>
    </dgm:pt>
    <dgm:pt modelId="{579DDD44-3364-49A5-8950-29336AE83779}">
      <dgm:prSet phldrT="[Text]"/>
      <dgm:spPr/>
      <dgm:t>
        <a:bodyPr/>
        <a:lstStyle/>
        <a:p>
          <a:r>
            <a:rPr lang="en-US" dirty="0" smtClean="0"/>
            <a:t>1 auditor: max 20 companies.</a:t>
          </a:r>
          <a:endParaRPr lang="en-US" dirty="0"/>
        </a:p>
      </dgm:t>
    </dgm:pt>
    <dgm:pt modelId="{D2F9CAD5-175E-44F0-8C35-A3F6FC04866F}" type="parTrans" cxnId="{D49EA8D3-3C4E-4DEB-A671-268FE2F8950F}">
      <dgm:prSet/>
      <dgm:spPr/>
      <dgm:t>
        <a:bodyPr/>
        <a:lstStyle/>
        <a:p>
          <a:endParaRPr lang="en-US"/>
        </a:p>
      </dgm:t>
    </dgm:pt>
    <dgm:pt modelId="{55F5E718-44C9-4BF5-92FB-EFFEA4B8DC95}" type="sibTrans" cxnId="{D49EA8D3-3C4E-4DEB-A671-268FE2F8950F}">
      <dgm:prSet/>
      <dgm:spPr/>
      <dgm:t>
        <a:bodyPr/>
        <a:lstStyle/>
        <a:p>
          <a:endParaRPr lang="en-US"/>
        </a:p>
      </dgm:t>
    </dgm:pt>
    <dgm:pt modelId="{50B7F09D-0651-4C65-A2A2-FC3269D2F366}">
      <dgm:prSet/>
      <dgm:spPr/>
      <dgm:t>
        <a:bodyPr/>
        <a:lstStyle/>
        <a:p>
          <a:r>
            <a:rPr lang="en-US" dirty="0" smtClean="0"/>
            <a:t>Whistleblower protection </a:t>
          </a:r>
          <a:endParaRPr lang="en-US" dirty="0"/>
        </a:p>
      </dgm:t>
    </dgm:pt>
    <dgm:pt modelId="{01795004-9EAD-4819-A57A-6EDFBCD45BF5}" type="parTrans" cxnId="{3DE5A0FD-E8C7-4C14-9383-06D615144B40}">
      <dgm:prSet/>
      <dgm:spPr/>
      <dgm:t>
        <a:bodyPr/>
        <a:lstStyle/>
        <a:p>
          <a:endParaRPr lang="en-US"/>
        </a:p>
      </dgm:t>
    </dgm:pt>
    <dgm:pt modelId="{01C67399-3CA1-4012-A902-975A64132E5F}" type="sibTrans" cxnId="{3DE5A0FD-E8C7-4C14-9383-06D615144B40}">
      <dgm:prSet/>
      <dgm:spPr/>
      <dgm:t>
        <a:bodyPr/>
        <a:lstStyle/>
        <a:p>
          <a:endParaRPr lang="en-US"/>
        </a:p>
      </dgm:t>
    </dgm:pt>
    <dgm:pt modelId="{650EAFC6-096B-4C24-93D2-2822740CB2C0}">
      <dgm:prSet/>
      <dgm:spPr/>
      <dgm:t>
        <a:bodyPr/>
        <a:lstStyle/>
        <a:p>
          <a:r>
            <a:rPr lang="en-US" dirty="0" smtClean="0"/>
            <a:t>Fraud report to Central government + shareholders' meeting</a:t>
          </a:r>
          <a:endParaRPr lang="en-US" dirty="0"/>
        </a:p>
      </dgm:t>
    </dgm:pt>
    <dgm:pt modelId="{166CD659-7F22-426B-95AC-6AEFDE53A0E6}" type="parTrans" cxnId="{BA401AA0-BB76-4EB8-9C33-137D6E56AA65}">
      <dgm:prSet/>
      <dgm:spPr/>
      <dgm:t>
        <a:bodyPr/>
        <a:lstStyle/>
        <a:p>
          <a:endParaRPr lang="en-US"/>
        </a:p>
      </dgm:t>
    </dgm:pt>
    <dgm:pt modelId="{E5FCE429-7622-4BE1-A098-58CF00AA2869}" type="sibTrans" cxnId="{BA401AA0-BB76-4EB8-9C33-137D6E56AA65}">
      <dgm:prSet/>
      <dgm:spPr/>
      <dgm:t>
        <a:bodyPr/>
        <a:lstStyle/>
        <a:p>
          <a:endParaRPr lang="en-US"/>
        </a:p>
      </dgm:t>
    </dgm:pt>
    <dgm:pt modelId="{E8D3A18F-928A-4328-BF37-DABF8455511D}">
      <dgm:prSet/>
      <dgm:spPr/>
      <dgm:t>
        <a:bodyPr/>
        <a:lstStyle/>
        <a:p>
          <a:r>
            <a:rPr lang="en-US" dirty="0" smtClean="0"/>
            <a:t>Company </a:t>
          </a:r>
          <a:r>
            <a:rPr lang="en-US" dirty="0" smtClean="0">
              <a:solidFill>
                <a:srgbClr val="C00000"/>
              </a:solidFill>
            </a:rPr>
            <a:t>can’t give loans to directors/related </a:t>
          </a:r>
          <a:r>
            <a:rPr lang="en-US" dirty="0" smtClean="0"/>
            <a:t>people.</a:t>
          </a:r>
          <a:endParaRPr lang="en-US" dirty="0"/>
        </a:p>
      </dgm:t>
    </dgm:pt>
    <dgm:pt modelId="{A18BDCB3-5ADD-458B-890C-BE19EFD6761B}" type="parTrans" cxnId="{511BBDEE-39B5-46B8-8B4D-73DF5CC24F87}">
      <dgm:prSet/>
      <dgm:spPr/>
      <dgm:t>
        <a:bodyPr/>
        <a:lstStyle/>
        <a:p>
          <a:endParaRPr lang="en-US"/>
        </a:p>
      </dgm:t>
    </dgm:pt>
    <dgm:pt modelId="{6A97A296-E837-4EA4-9021-C5B634C2AA47}" type="sibTrans" cxnId="{511BBDEE-39B5-46B8-8B4D-73DF5CC24F87}">
      <dgm:prSet/>
      <dgm:spPr/>
      <dgm:t>
        <a:bodyPr/>
        <a:lstStyle/>
        <a:p>
          <a:endParaRPr lang="en-US"/>
        </a:p>
      </dgm:t>
    </dgm:pt>
    <dgm:pt modelId="{61581152-B114-46CA-A013-5DC63EF38F4B}" type="pres">
      <dgm:prSet presAssocID="{79CA5CE4-FF90-48E0-8A4B-8F175D73E1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20135F-4358-4E61-92B3-6505DA965ABF}" type="pres">
      <dgm:prSet presAssocID="{4D92EF69-57BC-4B4B-954D-D9537C8FC992}" presName="composite" presStyleCnt="0"/>
      <dgm:spPr/>
    </dgm:pt>
    <dgm:pt modelId="{CA3A5502-4D75-4A8A-906D-DCCAF05D038C}" type="pres">
      <dgm:prSet presAssocID="{4D92EF69-57BC-4B4B-954D-D9537C8FC9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3124-0E2C-44A9-86CF-B87D1507740D}" type="pres">
      <dgm:prSet presAssocID="{4D92EF69-57BC-4B4B-954D-D9537C8FC99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A4BD9-6E86-4B99-A109-04779ECF7E61}" type="pres">
      <dgm:prSet presAssocID="{66A9EA76-530C-483C-AE7A-F0B0D9C5A11C}" presName="space" presStyleCnt="0"/>
      <dgm:spPr/>
    </dgm:pt>
    <dgm:pt modelId="{494302FF-270E-44A9-87BE-5E702E221C56}" type="pres">
      <dgm:prSet presAssocID="{9BF38FB3-71C8-43CF-856E-8A9C00FC61AC}" presName="composite" presStyleCnt="0"/>
      <dgm:spPr/>
    </dgm:pt>
    <dgm:pt modelId="{F9D964A0-5E5F-49A8-AACB-A0E630C3487F}" type="pres">
      <dgm:prSet presAssocID="{9BF38FB3-71C8-43CF-856E-8A9C00FC61A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98D5F-53F7-457F-BEC5-F3FE6484F0E1}" type="pres">
      <dgm:prSet presAssocID="{9BF38FB3-71C8-43CF-856E-8A9C00FC61A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BF8B4-BCA2-40DF-A373-482FC0342A14}" srcId="{79CA5CE4-FF90-48E0-8A4B-8F175D73E1BA}" destId="{9BF38FB3-71C8-43CF-856E-8A9C00FC61AC}" srcOrd="1" destOrd="0" parTransId="{F0CE0E29-F931-446D-A09F-C7E64BA7147B}" sibTransId="{0363E0B4-80D6-4922-B84F-631079343E87}"/>
    <dgm:cxn modelId="{511BBDEE-39B5-46B8-8B4D-73DF5CC24F87}" srcId="{9BF38FB3-71C8-43CF-856E-8A9C00FC61AC}" destId="{E8D3A18F-928A-4328-BF37-DABF8455511D}" srcOrd="0" destOrd="0" parTransId="{A18BDCB3-5ADD-458B-890C-BE19EFD6761B}" sibTransId="{6A97A296-E837-4EA4-9021-C5B634C2AA47}"/>
    <dgm:cxn modelId="{65AF63BC-32CE-4756-85CE-DB8D2D89CB22}" type="presOf" srcId="{E8D3A18F-928A-4328-BF37-DABF8455511D}" destId="{CFE98D5F-53F7-457F-BEC5-F3FE6484F0E1}" srcOrd="0" destOrd="0" presId="urn:microsoft.com/office/officeart/2005/8/layout/hList1"/>
    <dgm:cxn modelId="{9619544D-A70B-4E48-AB9A-BF14BE489B58}" type="presOf" srcId="{95CEB856-2237-4051-8EFC-DFFAC24982CA}" destId="{8FF43124-0E2C-44A9-86CF-B87D1507740D}" srcOrd="0" destOrd="2" presId="urn:microsoft.com/office/officeart/2005/8/layout/hList1"/>
    <dgm:cxn modelId="{573B4DC7-4ABF-4231-9602-08D465EA875E}" srcId="{4D92EF69-57BC-4B4B-954D-D9537C8FC992}" destId="{2322F3BB-3AD4-4618-A151-183C78F48D8F}" srcOrd="1" destOrd="0" parTransId="{45D54285-B856-42CB-8448-1B77EABC2DA4}" sibTransId="{639A7B4D-CC66-45DF-ADBC-286E927B40D7}"/>
    <dgm:cxn modelId="{D49EA8D3-3C4E-4DEB-A671-268FE2F8950F}" srcId="{4D92EF69-57BC-4B4B-954D-D9537C8FC992}" destId="{579DDD44-3364-49A5-8950-29336AE83779}" srcOrd="0" destOrd="0" parTransId="{D2F9CAD5-175E-44F0-8C35-A3F6FC04866F}" sibTransId="{55F5E718-44C9-4BF5-92FB-EFFEA4B8DC95}"/>
    <dgm:cxn modelId="{CE41E868-A905-475F-9E9D-485CC7825A4D}" type="presOf" srcId="{FBD8508A-E7A2-47D0-98AF-9592D89BD40A}" destId="{CFE98D5F-53F7-457F-BEC5-F3FE6484F0E1}" srcOrd="0" destOrd="1" presId="urn:microsoft.com/office/officeart/2005/8/layout/hList1"/>
    <dgm:cxn modelId="{3DE5A0FD-E8C7-4C14-9383-06D615144B40}" srcId="{9BF38FB3-71C8-43CF-856E-8A9C00FC61AC}" destId="{50B7F09D-0651-4C65-A2A2-FC3269D2F366}" srcOrd="2" destOrd="0" parTransId="{01795004-9EAD-4819-A57A-6EDFBCD45BF5}" sibTransId="{01C67399-3CA1-4012-A902-975A64132E5F}"/>
    <dgm:cxn modelId="{601DD81A-4E57-41A9-BAFD-41E854705D32}" type="presOf" srcId="{7E336320-74EC-4458-9900-84E9078CC191}" destId="{8FF43124-0E2C-44A9-86CF-B87D1507740D}" srcOrd="0" destOrd="3" presId="urn:microsoft.com/office/officeart/2005/8/layout/hList1"/>
    <dgm:cxn modelId="{3083A09B-2DBD-4AF5-867D-C5D0FD8382F9}" type="presOf" srcId="{650EAFC6-096B-4C24-93D2-2822740CB2C0}" destId="{CFE98D5F-53F7-457F-BEC5-F3FE6484F0E1}" srcOrd="0" destOrd="3" presId="urn:microsoft.com/office/officeart/2005/8/layout/hList1"/>
    <dgm:cxn modelId="{0B98FFB5-B79D-4CAA-9986-2C08BEAFDEF3}" srcId="{9BF38FB3-71C8-43CF-856E-8A9C00FC61AC}" destId="{FBD8508A-E7A2-47D0-98AF-9592D89BD40A}" srcOrd="1" destOrd="0" parTransId="{F7222847-7DF8-4150-995D-0ABB3522BE5E}" sibTransId="{79E4DB59-7D40-40EE-8844-C4FD845AB66C}"/>
    <dgm:cxn modelId="{9AE923AF-9784-4C87-9596-A84B02E46018}" srcId="{4D92EF69-57BC-4B4B-954D-D9537C8FC992}" destId="{7E336320-74EC-4458-9900-84E9078CC191}" srcOrd="3" destOrd="0" parTransId="{56A4B72A-DB6C-4364-9C2D-56D7F3E05FB8}" sibTransId="{5D0905AB-C7EA-486D-80D4-CFA8E7707C1E}"/>
    <dgm:cxn modelId="{40191481-5D49-4F21-86E5-39E1633CC88D}" type="presOf" srcId="{579DDD44-3364-49A5-8950-29336AE83779}" destId="{8FF43124-0E2C-44A9-86CF-B87D1507740D}" srcOrd="0" destOrd="0" presId="urn:microsoft.com/office/officeart/2005/8/layout/hList1"/>
    <dgm:cxn modelId="{378E89D3-8FBC-4140-88A6-2FF51EBEFD64}" type="presOf" srcId="{2322F3BB-3AD4-4618-A151-183C78F48D8F}" destId="{8FF43124-0E2C-44A9-86CF-B87D1507740D}" srcOrd="0" destOrd="1" presId="urn:microsoft.com/office/officeart/2005/8/layout/hList1"/>
    <dgm:cxn modelId="{9028E15C-1364-4206-BBD9-7C53BC1CE3F0}" srcId="{4D92EF69-57BC-4B4B-954D-D9537C8FC992}" destId="{95CEB856-2237-4051-8EFC-DFFAC24982CA}" srcOrd="2" destOrd="0" parTransId="{E527FCF9-9538-4768-80F9-F9461BA4640C}" sibTransId="{ED462B40-FF3C-4AED-9534-030464CCE665}"/>
    <dgm:cxn modelId="{661F6A9E-FC76-479F-AC19-0E5C9DB2D0F0}" type="presOf" srcId="{4D92EF69-57BC-4B4B-954D-D9537C8FC992}" destId="{CA3A5502-4D75-4A8A-906D-DCCAF05D038C}" srcOrd="0" destOrd="0" presId="urn:microsoft.com/office/officeart/2005/8/layout/hList1"/>
    <dgm:cxn modelId="{3054633F-A542-47DA-9D19-AA23BA28183F}" srcId="{79CA5CE4-FF90-48E0-8A4B-8F175D73E1BA}" destId="{4D92EF69-57BC-4B4B-954D-D9537C8FC992}" srcOrd="0" destOrd="0" parTransId="{8D7933B7-BCE9-4BB5-A969-0BA2D27DF37C}" sibTransId="{66A9EA76-530C-483C-AE7A-F0B0D9C5A11C}"/>
    <dgm:cxn modelId="{A0669EE9-C9C7-4A8D-9516-13AC22ADDA57}" type="presOf" srcId="{50B7F09D-0651-4C65-A2A2-FC3269D2F366}" destId="{CFE98D5F-53F7-457F-BEC5-F3FE6484F0E1}" srcOrd="0" destOrd="2" presId="urn:microsoft.com/office/officeart/2005/8/layout/hList1"/>
    <dgm:cxn modelId="{16B30FAB-D606-4194-8FFC-9BA6E849D04B}" type="presOf" srcId="{79CA5CE4-FF90-48E0-8A4B-8F175D73E1BA}" destId="{61581152-B114-46CA-A013-5DC63EF38F4B}" srcOrd="0" destOrd="0" presId="urn:microsoft.com/office/officeart/2005/8/layout/hList1"/>
    <dgm:cxn modelId="{BA401AA0-BB76-4EB8-9C33-137D6E56AA65}" srcId="{9BF38FB3-71C8-43CF-856E-8A9C00FC61AC}" destId="{650EAFC6-096B-4C24-93D2-2822740CB2C0}" srcOrd="3" destOrd="0" parTransId="{166CD659-7F22-426B-95AC-6AEFDE53A0E6}" sibTransId="{E5FCE429-7622-4BE1-A098-58CF00AA2869}"/>
    <dgm:cxn modelId="{D4A8D5F1-A81A-4AB3-A010-C31A0C441DC6}" type="presOf" srcId="{9BF38FB3-71C8-43CF-856E-8A9C00FC61AC}" destId="{F9D964A0-5E5F-49A8-AACB-A0E630C3487F}" srcOrd="0" destOrd="0" presId="urn:microsoft.com/office/officeart/2005/8/layout/hList1"/>
    <dgm:cxn modelId="{418852E8-D7FE-4FB0-AAAF-C61BC81508D4}" type="presParOf" srcId="{61581152-B114-46CA-A013-5DC63EF38F4B}" destId="{4D20135F-4358-4E61-92B3-6505DA965ABF}" srcOrd="0" destOrd="0" presId="urn:microsoft.com/office/officeart/2005/8/layout/hList1"/>
    <dgm:cxn modelId="{6F9AFC7C-5A67-4AE8-B6BC-5515A905FCB2}" type="presParOf" srcId="{4D20135F-4358-4E61-92B3-6505DA965ABF}" destId="{CA3A5502-4D75-4A8A-906D-DCCAF05D038C}" srcOrd="0" destOrd="0" presId="urn:microsoft.com/office/officeart/2005/8/layout/hList1"/>
    <dgm:cxn modelId="{9A994D4F-CE18-464F-885A-1BF209C11218}" type="presParOf" srcId="{4D20135F-4358-4E61-92B3-6505DA965ABF}" destId="{8FF43124-0E2C-44A9-86CF-B87D1507740D}" srcOrd="1" destOrd="0" presId="urn:microsoft.com/office/officeart/2005/8/layout/hList1"/>
    <dgm:cxn modelId="{F923AD2A-4AA4-4C34-9382-28C3751FF605}" type="presParOf" srcId="{61581152-B114-46CA-A013-5DC63EF38F4B}" destId="{FA6A4BD9-6E86-4B99-A109-04779ECF7E61}" srcOrd="1" destOrd="0" presId="urn:microsoft.com/office/officeart/2005/8/layout/hList1"/>
    <dgm:cxn modelId="{647A6E3B-DA07-45FD-BA7F-75363BFED08E}" type="presParOf" srcId="{61581152-B114-46CA-A013-5DC63EF38F4B}" destId="{494302FF-270E-44A9-87BE-5E702E221C56}" srcOrd="2" destOrd="0" presId="urn:microsoft.com/office/officeart/2005/8/layout/hList1"/>
    <dgm:cxn modelId="{A5E7CAEA-ABAF-4A34-B772-1848FAB140A0}" type="presParOf" srcId="{494302FF-270E-44A9-87BE-5E702E221C56}" destId="{F9D964A0-5E5F-49A8-AACB-A0E630C3487F}" srcOrd="0" destOrd="0" presId="urn:microsoft.com/office/officeart/2005/8/layout/hList1"/>
    <dgm:cxn modelId="{52EB1AA7-676B-4AD5-A593-8A620EC9CECE}" type="presParOf" srcId="{494302FF-270E-44A9-87BE-5E702E221C56}" destId="{CFE98D5F-53F7-457F-BEC5-F3FE6484F0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08FA55-27BC-4311-8EF7-44380C1FFEF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4AECF7-E3B3-44E5-92AA-060AA7B33180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Company Law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Tribunal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(NCLT)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C83641-87D3-4B68-86F4-42BF6FC18B8F}" type="parTrans" cxnId="{6E9C730F-ECFB-4099-B8CF-A761FE958EA9}">
      <dgm:prSet/>
      <dgm:spPr/>
      <dgm:t>
        <a:bodyPr/>
        <a:lstStyle/>
        <a:p>
          <a:endParaRPr lang="en-US"/>
        </a:p>
      </dgm:t>
    </dgm:pt>
    <dgm:pt modelId="{68BA6FF0-AFBB-4BA7-86D9-AB3645F8C99F}" type="sibTrans" cxnId="{6E9C730F-ECFB-4099-B8CF-A761FE958EA9}">
      <dgm:prSet/>
      <dgm:spPr/>
      <dgm:t>
        <a:bodyPr/>
        <a:lstStyle/>
        <a:p>
          <a:endParaRPr lang="en-US"/>
        </a:p>
      </dgm:t>
    </dgm:pt>
    <dgm:pt modelId="{D2B42340-3B59-44CE-90B1-B5013A6B2EAD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</a:t>
          </a:r>
          <a:r>
            <a:rPr lang="en-US" sz="24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Reporting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Authority (NFRA)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F80E95-DE08-4B00-984C-1A16F7A9F45B}" type="parTrans" cxnId="{D182B4C0-E33D-44B7-9AD6-3D2F1CA9D3E0}">
      <dgm:prSet/>
      <dgm:spPr/>
      <dgm:t>
        <a:bodyPr/>
        <a:lstStyle/>
        <a:p>
          <a:endParaRPr lang="en-US"/>
        </a:p>
      </dgm:t>
    </dgm:pt>
    <dgm:pt modelId="{579D1965-7BB1-4D6F-B524-1033E00DA666}" type="sibTrans" cxnId="{D182B4C0-E33D-44B7-9AD6-3D2F1CA9D3E0}">
      <dgm:prSet/>
      <dgm:spPr/>
      <dgm:t>
        <a:bodyPr/>
        <a:lstStyle/>
        <a:p>
          <a:endParaRPr lang="en-US"/>
        </a:p>
      </dgm:t>
    </dgm:pt>
    <dgm:pt modelId="{2D587B61-F530-457A-8D72-93A56C20BD9F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Investor and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Protection Fund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77CC8-BA05-49BF-9928-4B73E9B75445}" type="parTrans" cxnId="{E9833ABE-29F2-4908-B2AA-AF55EDA93DE8}">
      <dgm:prSet/>
      <dgm:spPr/>
      <dgm:t>
        <a:bodyPr/>
        <a:lstStyle/>
        <a:p>
          <a:endParaRPr lang="en-US"/>
        </a:p>
      </dgm:t>
    </dgm:pt>
    <dgm:pt modelId="{FDBA789C-CC1B-4DBD-AA40-E4E470D3505A}" type="sibTrans" cxnId="{E9833ABE-29F2-4908-B2AA-AF55EDA93DE8}">
      <dgm:prSet/>
      <dgm:spPr/>
      <dgm:t>
        <a:bodyPr/>
        <a:lstStyle/>
        <a:p>
          <a:endParaRPr lang="en-US"/>
        </a:p>
      </dgm:t>
    </dgm:pt>
    <dgm:pt modelId="{BC77846B-4996-405C-B21D-41293F2CF703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SFIO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</a:t>
          </a:r>
          <a:endParaRPr lang="en-US" sz="24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F2961A-D026-4551-AC5A-20C050BA0BCA}" type="parTrans" cxnId="{D76443E0-44F1-47EC-A7EA-D84DF62F9620}">
      <dgm:prSet/>
      <dgm:spPr/>
      <dgm:t>
        <a:bodyPr/>
        <a:lstStyle/>
        <a:p>
          <a:endParaRPr lang="en-US"/>
        </a:p>
      </dgm:t>
    </dgm:pt>
    <dgm:pt modelId="{1DB39D9D-A165-4B25-B9EA-9A29B5EE3C55}" type="sibTrans" cxnId="{D76443E0-44F1-47EC-A7EA-D84DF62F9620}">
      <dgm:prSet/>
      <dgm:spPr/>
      <dgm:t>
        <a:bodyPr/>
        <a:lstStyle/>
        <a:p>
          <a:endParaRPr lang="en-US"/>
        </a:p>
      </dgm:t>
    </dgm:pt>
    <dgm:pt modelId="{008F44DF-3CC6-41B7-B1FC-751DC434D88B}" type="pres">
      <dgm:prSet presAssocID="{3A08FA55-27BC-4311-8EF7-44380C1FFEF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8D7A96-A596-4D1E-A9DF-261978D359E8}" type="pres">
      <dgm:prSet presAssocID="{D34AECF7-E3B3-44E5-92AA-060AA7B33180}" presName="composite" presStyleCnt="0"/>
      <dgm:spPr/>
    </dgm:pt>
    <dgm:pt modelId="{FB5D218C-2E78-4546-9B33-028F845C4E6E}" type="pres">
      <dgm:prSet presAssocID="{D34AECF7-E3B3-44E5-92AA-060AA7B33180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293368-D88E-478F-988C-94917B05C024}" type="pres">
      <dgm:prSet presAssocID="{D34AECF7-E3B3-44E5-92AA-060AA7B33180}" presName="rect2" presStyleLbl="trBgShp" presStyleIdx="0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80596-4C04-4863-B157-61E15E52AF98}" type="pres">
      <dgm:prSet presAssocID="{68BA6FF0-AFBB-4BA7-86D9-AB3645F8C99F}" presName="sibTrans" presStyleCnt="0"/>
      <dgm:spPr/>
    </dgm:pt>
    <dgm:pt modelId="{B886658B-3A23-49BD-A0A3-45052CBB787F}" type="pres">
      <dgm:prSet presAssocID="{D2B42340-3B59-44CE-90B1-B5013A6B2EAD}" presName="composite" presStyleCnt="0"/>
      <dgm:spPr/>
    </dgm:pt>
    <dgm:pt modelId="{D6719390-00CA-410F-82A1-49E693F1790B}" type="pres">
      <dgm:prSet presAssocID="{D2B42340-3B59-44CE-90B1-B5013A6B2EAD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CE45AE2-FA64-40CE-A184-B12C6F7A5AA4}" type="pres">
      <dgm:prSet presAssocID="{D2B42340-3B59-44CE-90B1-B5013A6B2EAD}" presName="rect2" presStyleLbl="trBgShp" presStyleIdx="1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BEB11-3029-4E87-944E-AE18C8B4608F}" type="pres">
      <dgm:prSet presAssocID="{579D1965-7BB1-4D6F-B524-1033E00DA666}" presName="sibTrans" presStyleCnt="0"/>
      <dgm:spPr/>
    </dgm:pt>
    <dgm:pt modelId="{C56C3952-197B-4832-8252-D1C9A3FA21DD}" type="pres">
      <dgm:prSet presAssocID="{2D587B61-F530-457A-8D72-93A56C20BD9F}" presName="composite" presStyleCnt="0"/>
      <dgm:spPr/>
    </dgm:pt>
    <dgm:pt modelId="{94272A5D-E0D6-48E7-9840-73429C6CA86D}" type="pres">
      <dgm:prSet presAssocID="{2D587B61-F530-457A-8D72-93A56C20BD9F}" presName="rect1" presStyleLbl="bgShp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4CAFE5D-BC10-4011-93D7-71C22AA31DAC}" type="pres">
      <dgm:prSet presAssocID="{2D587B61-F530-457A-8D72-93A56C20BD9F}" presName="rect2" presStyleLbl="trBgShp" presStyleIdx="2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140988-0738-45C6-B6D1-63E27EA8C27F}" type="pres">
      <dgm:prSet presAssocID="{FDBA789C-CC1B-4DBD-AA40-E4E470D3505A}" presName="sibTrans" presStyleCnt="0"/>
      <dgm:spPr/>
    </dgm:pt>
    <dgm:pt modelId="{BE123582-DEE3-4084-80A7-DDB678EAB7FF}" type="pres">
      <dgm:prSet presAssocID="{BC77846B-4996-405C-B21D-41293F2CF703}" presName="composite" presStyleCnt="0"/>
      <dgm:spPr/>
    </dgm:pt>
    <dgm:pt modelId="{128E9020-CC0F-4E62-A87C-1FCAAC8C0796}" type="pres">
      <dgm:prSet presAssocID="{BC77846B-4996-405C-B21D-41293F2CF703}" presName="rect1" presStyleLbl="bgShp" presStyleIdx="3" presStyleCnt="4" custScaleX="841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5FB464-6BE1-4BEF-9E8F-52673B166846}" type="pres">
      <dgm:prSet presAssocID="{BC77846B-4996-405C-B21D-41293F2CF703}" presName="rect2" presStyleLbl="trBgShp" presStyleIdx="3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C730F-ECFB-4099-B8CF-A761FE958EA9}" srcId="{3A08FA55-27BC-4311-8EF7-44380C1FFEF3}" destId="{D34AECF7-E3B3-44E5-92AA-060AA7B33180}" srcOrd="0" destOrd="0" parTransId="{8EC83641-87D3-4B68-86F4-42BF6FC18B8F}" sibTransId="{68BA6FF0-AFBB-4BA7-86D9-AB3645F8C99F}"/>
    <dgm:cxn modelId="{DAB9CE03-9715-4744-AABC-DCC983EB042B}" type="presOf" srcId="{BC77846B-4996-405C-B21D-41293F2CF703}" destId="{3B5FB464-6BE1-4BEF-9E8F-52673B166846}" srcOrd="0" destOrd="0" presId="urn:microsoft.com/office/officeart/2008/layout/BendingPictureSemiTransparentText"/>
    <dgm:cxn modelId="{D182B4C0-E33D-44B7-9AD6-3D2F1CA9D3E0}" srcId="{3A08FA55-27BC-4311-8EF7-44380C1FFEF3}" destId="{D2B42340-3B59-44CE-90B1-B5013A6B2EAD}" srcOrd="1" destOrd="0" parTransId="{9FF80E95-DE08-4B00-984C-1A16F7A9F45B}" sibTransId="{579D1965-7BB1-4D6F-B524-1033E00DA666}"/>
    <dgm:cxn modelId="{C43E3CFC-C554-40E1-8F7D-5853099C6BBA}" type="presOf" srcId="{3A08FA55-27BC-4311-8EF7-44380C1FFEF3}" destId="{008F44DF-3CC6-41B7-B1FC-751DC434D88B}" srcOrd="0" destOrd="0" presId="urn:microsoft.com/office/officeart/2008/layout/BendingPictureSemiTransparentText"/>
    <dgm:cxn modelId="{D76443E0-44F1-47EC-A7EA-D84DF62F9620}" srcId="{3A08FA55-27BC-4311-8EF7-44380C1FFEF3}" destId="{BC77846B-4996-405C-B21D-41293F2CF703}" srcOrd="3" destOrd="0" parTransId="{CCF2961A-D026-4551-AC5A-20C050BA0BCA}" sibTransId="{1DB39D9D-A165-4B25-B9EA-9A29B5EE3C55}"/>
    <dgm:cxn modelId="{96803780-D17C-407B-BAA4-1BDDCC63B168}" type="presOf" srcId="{D34AECF7-E3B3-44E5-92AA-060AA7B33180}" destId="{FE293368-D88E-478F-988C-94917B05C024}" srcOrd="0" destOrd="0" presId="urn:microsoft.com/office/officeart/2008/layout/BendingPictureSemiTransparentText"/>
    <dgm:cxn modelId="{E9833ABE-29F2-4908-B2AA-AF55EDA93DE8}" srcId="{3A08FA55-27BC-4311-8EF7-44380C1FFEF3}" destId="{2D587B61-F530-457A-8D72-93A56C20BD9F}" srcOrd="2" destOrd="0" parTransId="{5CC77CC8-BA05-49BF-9928-4B73E9B75445}" sibTransId="{FDBA789C-CC1B-4DBD-AA40-E4E470D3505A}"/>
    <dgm:cxn modelId="{C7834472-EFCB-4D00-8079-F86CCFE42C89}" type="presOf" srcId="{2D587B61-F530-457A-8D72-93A56C20BD9F}" destId="{44CAFE5D-BC10-4011-93D7-71C22AA31DAC}" srcOrd="0" destOrd="0" presId="urn:microsoft.com/office/officeart/2008/layout/BendingPictureSemiTransparentText"/>
    <dgm:cxn modelId="{34E1E105-4DC3-4B18-9909-0B3DFEEA815E}" type="presOf" srcId="{D2B42340-3B59-44CE-90B1-B5013A6B2EAD}" destId="{7CE45AE2-FA64-40CE-A184-B12C6F7A5AA4}" srcOrd="0" destOrd="0" presId="urn:microsoft.com/office/officeart/2008/layout/BendingPictureSemiTransparentText"/>
    <dgm:cxn modelId="{9FE6A055-6FD4-4E6E-945F-CB446494D912}" type="presParOf" srcId="{008F44DF-3CC6-41B7-B1FC-751DC434D88B}" destId="{C78D7A96-A596-4D1E-A9DF-261978D359E8}" srcOrd="0" destOrd="0" presId="urn:microsoft.com/office/officeart/2008/layout/BendingPictureSemiTransparentText"/>
    <dgm:cxn modelId="{05BB3053-D8D3-4C46-808D-3F6AE3C67329}" type="presParOf" srcId="{C78D7A96-A596-4D1E-A9DF-261978D359E8}" destId="{FB5D218C-2E78-4546-9B33-028F845C4E6E}" srcOrd="0" destOrd="0" presId="urn:microsoft.com/office/officeart/2008/layout/BendingPictureSemiTransparentText"/>
    <dgm:cxn modelId="{737CBC12-6F14-4356-8356-E1F1EF785DDA}" type="presParOf" srcId="{C78D7A96-A596-4D1E-A9DF-261978D359E8}" destId="{FE293368-D88E-478F-988C-94917B05C024}" srcOrd="1" destOrd="0" presId="urn:microsoft.com/office/officeart/2008/layout/BendingPictureSemiTransparentText"/>
    <dgm:cxn modelId="{C6EF3A6C-05D4-44E1-9DE6-140BE70BDA22}" type="presParOf" srcId="{008F44DF-3CC6-41B7-B1FC-751DC434D88B}" destId="{1CE80596-4C04-4863-B157-61E15E52AF98}" srcOrd="1" destOrd="0" presId="urn:microsoft.com/office/officeart/2008/layout/BendingPictureSemiTransparentText"/>
    <dgm:cxn modelId="{64BC8062-4B37-4A43-B676-15E6C4618E37}" type="presParOf" srcId="{008F44DF-3CC6-41B7-B1FC-751DC434D88B}" destId="{B886658B-3A23-49BD-A0A3-45052CBB787F}" srcOrd="2" destOrd="0" presId="urn:microsoft.com/office/officeart/2008/layout/BendingPictureSemiTransparentText"/>
    <dgm:cxn modelId="{D1FB9A07-90DA-4003-92EE-671420F08268}" type="presParOf" srcId="{B886658B-3A23-49BD-A0A3-45052CBB787F}" destId="{D6719390-00CA-410F-82A1-49E693F1790B}" srcOrd="0" destOrd="0" presId="urn:microsoft.com/office/officeart/2008/layout/BendingPictureSemiTransparentText"/>
    <dgm:cxn modelId="{E5D9854F-C978-4314-92E6-8691B1A89B75}" type="presParOf" srcId="{B886658B-3A23-49BD-A0A3-45052CBB787F}" destId="{7CE45AE2-FA64-40CE-A184-B12C6F7A5AA4}" srcOrd="1" destOrd="0" presId="urn:microsoft.com/office/officeart/2008/layout/BendingPictureSemiTransparentText"/>
    <dgm:cxn modelId="{2573C294-771F-4A88-B6D7-D0083E540BB1}" type="presParOf" srcId="{008F44DF-3CC6-41B7-B1FC-751DC434D88B}" destId="{D0DBEB11-3029-4E87-944E-AE18C8B4608F}" srcOrd="3" destOrd="0" presId="urn:microsoft.com/office/officeart/2008/layout/BendingPictureSemiTransparentText"/>
    <dgm:cxn modelId="{D292E311-202C-43B7-87E4-D06C909B5803}" type="presParOf" srcId="{008F44DF-3CC6-41B7-B1FC-751DC434D88B}" destId="{C56C3952-197B-4832-8252-D1C9A3FA21DD}" srcOrd="4" destOrd="0" presId="urn:microsoft.com/office/officeart/2008/layout/BendingPictureSemiTransparentText"/>
    <dgm:cxn modelId="{3C547DB4-C95B-4D70-9042-35D178564D86}" type="presParOf" srcId="{C56C3952-197B-4832-8252-D1C9A3FA21DD}" destId="{94272A5D-E0D6-48E7-9840-73429C6CA86D}" srcOrd="0" destOrd="0" presId="urn:microsoft.com/office/officeart/2008/layout/BendingPictureSemiTransparentText"/>
    <dgm:cxn modelId="{C5D3E7FB-3E8B-42B0-A1E5-EE884474C4E1}" type="presParOf" srcId="{C56C3952-197B-4832-8252-D1C9A3FA21DD}" destId="{44CAFE5D-BC10-4011-93D7-71C22AA31DAC}" srcOrd="1" destOrd="0" presId="urn:microsoft.com/office/officeart/2008/layout/BendingPictureSemiTransparentText"/>
    <dgm:cxn modelId="{08A64988-5CF1-49BE-B95A-07DE13CD1055}" type="presParOf" srcId="{008F44DF-3CC6-41B7-B1FC-751DC434D88B}" destId="{75140988-0738-45C6-B6D1-63E27EA8C27F}" srcOrd="5" destOrd="0" presId="urn:microsoft.com/office/officeart/2008/layout/BendingPictureSemiTransparentText"/>
    <dgm:cxn modelId="{B8574F1C-23C0-488F-A9E0-57A1C64BC247}" type="presParOf" srcId="{008F44DF-3CC6-41B7-B1FC-751DC434D88B}" destId="{BE123582-DEE3-4084-80A7-DDB678EAB7FF}" srcOrd="6" destOrd="0" presId="urn:microsoft.com/office/officeart/2008/layout/BendingPictureSemiTransparentText"/>
    <dgm:cxn modelId="{557076F0-A214-4A38-A376-28A6558196F2}" type="presParOf" srcId="{BE123582-DEE3-4084-80A7-DDB678EAB7FF}" destId="{128E9020-CC0F-4E62-A87C-1FCAAC8C0796}" srcOrd="0" destOrd="0" presId="urn:microsoft.com/office/officeart/2008/layout/BendingPictureSemiTransparentText"/>
    <dgm:cxn modelId="{36300DBD-7410-41D1-888C-DA0B7572A41F}" type="presParOf" srcId="{BE123582-DEE3-4084-80A7-DDB678EAB7FF}" destId="{3B5FB464-6BE1-4BEF-9E8F-52673B16684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08FA55-27BC-4311-8EF7-44380C1FFEF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4AECF7-E3B3-44E5-92AA-060AA7B33180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Company Law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Tribunal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(NCLT)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C83641-87D3-4B68-86F4-42BF6FC18B8F}" type="parTrans" cxnId="{6E9C730F-ECFB-4099-B8CF-A761FE958EA9}">
      <dgm:prSet/>
      <dgm:spPr/>
      <dgm:t>
        <a:bodyPr/>
        <a:lstStyle/>
        <a:p>
          <a:endParaRPr lang="en-US"/>
        </a:p>
      </dgm:t>
    </dgm:pt>
    <dgm:pt modelId="{68BA6FF0-AFBB-4BA7-86D9-AB3645F8C99F}" type="sibTrans" cxnId="{6E9C730F-ECFB-4099-B8CF-A761FE958EA9}">
      <dgm:prSet/>
      <dgm:spPr/>
      <dgm:t>
        <a:bodyPr/>
        <a:lstStyle/>
        <a:p>
          <a:endParaRPr lang="en-US"/>
        </a:p>
      </dgm:t>
    </dgm:pt>
    <dgm:pt modelId="{D2B42340-3B59-44CE-90B1-B5013A6B2EAD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</a:t>
          </a:r>
          <a:r>
            <a:rPr lang="en-US" sz="24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Reporting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Authority (NFRA)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F80E95-DE08-4B00-984C-1A16F7A9F45B}" type="parTrans" cxnId="{D182B4C0-E33D-44B7-9AD6-3D2F1CA9D3E0}">
      <dgm:prSet/>
      <dgm:spPr/>
      <dgm:t>
        <a:bodyPr/>
        <a:lstStyle/>
        <a:p>
          <a:endParaRPr lang="en-US"/>
        </a:p>
      </dgm:t>
    </dgm:pt>
    <dgm:pt modelId="{579D1965-7BB1-4D6F-B524-1033E00DA666}" type="sibTrans" cxnId="{D182B4C0-E33D-44B7-9AD6-3D2F1CA9D3E0}">
      <dgm:prSet/>
      <dgm:spPr/>
      <dgm:t>
        <a:bodyPr/>
        <a:lstStyle/>
        <a:p>
          <a:endParaRPr lang="en-US"/>
        </a:p>
      </dgm:t>
    </dgm:pt>
    <dgm:pt modelId="{2D587B61-F530-457A-8D72-93A56C20BD9F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Investor and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Protection Fund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C77CC8-BA05-49BF-9928-4B73E9B75445}" type="parTrans" cxnId="{E9833ABE-29F2-4908-B2AA-AF55EDA93DE8}">
      <dgm:prSet/>
      <dgm:spPr/>
      <dgm:t>
        <a:bodyPr/>
        <a:lstStyle/>
        <a:p>
          <a:endParaRPr lang="en-US"/>
        </a:p>
      </dgm:t>
    </dgm:pt>
    <dgm:pt modelId="{FDBA789C-CC1B-4DBD-AA40-E4E470D3505A}" type="sibTrans" cxnId="{E9833ABE-29F2-4908-B2AA-AF55EDA93DE8}">
      <dgm:prSet/>
      <dgm:spPr/>
      <dgm:t>
        <a:bodyPr/>
        <a:lstStyle/>
        <a:p>
          <a:endParaRPr lang="en-US"/>
        </a:p>
      </dgm:t>
    </dgm:pt>
    <dgm:pt modelId="{BC77846B-4996-405C-B21D-41293F2CF703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SFIO </a:t>
          </a:r>
          <a:r>
            <a:rPr lang="en-US" sz="24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</a:t>
          </a:r>
          <a:endParaRPr lang="en-US" sz="24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F2961A-D026-4551-AC5A-20C050BA0BCA}" type="parTrans" cxnId="{D76443E0-44F1-47EC-A7EA-D84DF62F9620}">
      <dgm:prSet/>
      <dgm:spPr/>
      <dgm:t>
        <a:bodyPr/>
        <a:lstStyle/>
        <a:p>
          <a:endParaRPr lang="en-US"/>
        </a:p>
      </dgm:t>
    </dgm:pt>
    <dgm:pt modelId="{1DB39D9D-A165-4B25-B9EA-9A29B5EE3C55}" type="sibTrans" cxnId="{D76443E0-44F1-47EC-A7EA-D84DF62F9620}">
      <dgm:prSet/>
      <dgm:spPr/>
      <dgm:t>
        <a:bodyPr/>
        <a:lstStyle/>
        <a:p>
          <a:endParaRPr lang="en-US"/>
        </a:p>
      </dgm:t>
    </dgm:pt>
    <dgm:pt modelId="{008F44DF-3CC6-41B7-B1FC-751DC434D88B}" type="pres">
      <dgm:prSet presAssocID="{3A08FA55-27BC-4311-8EF7-44380C1FFEF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8D7A96-A596-4D1E-A9DF-261978D359E8}" type="pres">
      <dgm:prSet presAssocID="{D34AECF7-E3B3-44E5-92AA-060AA7B33180}" presName="composite" presStyleCnt="0"/>
      <dgm:spPr/>
    </dgm:pt>
    <dgm:pt modelId="{FB5D218C-2E78-4546-9B33-028F845C4E6E}" type="pres">
      <dgm:prSet presAssocID="{D34AECF7-E3B3-44E5-92AA-060AA7B33180}" presName="rect1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293368-D88E-478F-988C-94917B05C024}" type="pres">
      <dgm:prSet presAssocID="{D34AECF7-E3B3-44E5-92AA-060AA7B33180}" presName="rect2" presStyleLbl="trBgShp" presStyleIdx="0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80596-4C04-4863-B157-61E15E52AF98}" type="pres">
      <dgm:prSet presAssocID="{68BA6FF0-AFBB-4BA7-86D9-AB3645F8C99F}" presName="sibTrans" presStyleCnt="0"/>
      <dgm:spPr/>
    </dgm:pt>
    <dgm:pt modelId="{B886658B-3A23-49BD-A0A3-45052CBB787F}" type="pres">
      <dgm:prSet presAssocID="{D2B42340-3B59-44CE-90B1-B5013A6B2EAD}" presName="composite" presStyleCnt="0"/>
      <dgm:spPr/>
    </dgm:pt>
    <dgm:pt modelId="{D6719390-00CA-410F-82A1-49E693F1790B}" type="pres">
      <dgm:prSet presAssocID="{D2B42340-3B59-44CE-90B1-B5013A6B2EAD}" presName="rect1" presStyleLbl="bgShp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CE45AE2-FA64-40CE-A184-B12C6F7A5AA4}" type="pres">
      <dgm:prSet presAssocID="{D2B42340-3B59-44CE-90B1-B5013A6B2EAD}" presName="rect2" presStyleLbl="trBgShp" presStyleIdx="1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BEB11-3029-4E87-944E-AE18C8B4608F}" type="pres">
      <dgm:prSet presAssocID="{579D1965-7BB1-4D6F-B524-1033E00DA666}" presName="sibTrans" presStyleCnt="0"/>
      <dgm:spPr/>
    </dgm:pt>
    <dgm:pt modelId="{C56C3952-197B-4832-8252-D1C9A3FA21DD}" type="pres">
      <dgm:prSet presAssocID="{2D587B61-F530-457A-8D72-93A56C20BD9F}" presName="composite" presStyleCnt="0"/>
      <dgm:spPr/>
    </dgm:pt>
    <dgm:pt modelId="{94272A5D-E0D6-48E7-9840-73429C6CA86D}" type="pres">
      <dgm:prSet presAssocID="{2D587B61-F530-457A-8D72-93A56C20BD9F}" presName="rect1" presStyleLbl="bgShp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4CAFE5D-BC10-4011-93D7-71C22AA31DAC}" type="pres">
      <dgm:prSet presAssocID="{2D587B61-F530-457A-8D72-93A56C20BD9F}" presName="rect2" presStyleLbl="trBgShp" presStyleIdx="2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140988-0738-45C6-B6D1-63E27EA8C27F}" type="pres">
      <dgm:prSet presAssocID="{FDBA789C-CC1B-4DBD-AA40-E4E470D3505A}" presName="sibTrans" presStyleCnt="0"/>
      <dgm:spPr/>
    </dgm:pt>
    <dgm:pt modelId="{BE123582-DEE3-4084-80A7-DDB678EAB7FF}" type="pres">
      <dgm:prSet presAssocID="{BC77846B-4996-405C-B21D-41293F2CF703}" presName="composite" presStyleCnt="0"/>
      <dgm:spPr/>
    </dgm:pt>
    <dgm:pt modelId="{128E9020-CC0F-4E62-A87C-1FCAAC8C0796}" type="pres">
      <dgm:prSet presAssocID="{BC77846B-4996-405C-B21D-41293F2CF703}" presName="rect1" presStyleLbl="bgShp" presStyleIdx="3" presStyleCnt="4" custScaleX="8413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5FB464-6BE1-4BEF-9E8F-52673B166846}" type="pres">
      <dgm:prSet presAssocID="{BC77846B-4996-405C-B21D-41293F2CF703}" presName="rect2" presStyleLbl="trBgShp" presStyleIdx="3" presStyleCnt="4" custScaleY="1537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9C730F-ECFB-4099-B8CF-A761FE958EA9}" srcId="{3A08FA55-27BC-4311-8EF7-44380C1FFEF3}" destId="{D34AECF7-E3B3-44E5-92AA-060AA7B33180}" srcOrd="0" destOrd="0" parTransId="{8EC83641-87D3-4B68-86F4-42BF6FC18B8F}" sibTransId="{68BA6FF0-AFBB-4BA7-86D9-AB3645F8C99F}"/>
    <dgm:cxn modelId="{DAB9CE03-9715-4744-AABC-DCC983EB042B}" type="presOf" srcId="{BC77846B-4996-405C-B21D-41293F2CF703}" destId="{3B5FB464-6BE1-4BEF-9E8F-52673B166846}" srcOrd="0" destOrd="0" presId="urn:microsoft.com/office/officeart/2008/layout/BendingPictureSemiTransparentText"/>
    <dgm:cxn modelId="{D182B4C0-E33D-44B7-9AD6-3D2F1CA9D3E0}" srcId="{3A08FA55-27BC-4311-8EF7-44380C1FFEF3}" destId="{D2B42340-3B59-44CE-90B1-B5013A6B2EAD}" srcOrd="1" destOrd="0" parTransId="{9FF80E95-DE08-4B00-984C-1A16F7A9F45B}" sibTransId="{579D1965-7BB1-4D6F-B524-1033E00DA666}"/>
    <dgm:cxn modelId="{C43E3CFC-C554-40E1-8F7D-5853099C6BBA}" type="presOf" srcId="{3A08FA55-27BC-4311-8EF7-44380C1FFEF3}" destId="{008F44DF-3CC6-41B7-B1FC-751DC434D88B}" srcOrd="0" destOrd="0" presId="urn:microsoft.com/office/officeart/2008/layout/BendingPictureSemiTransparentText"/>
    <dgm:cxn modelId="{D76443E0-44F1-47EC-A7EA-D84DF62F9620}" srcId="{3A08FA55-27BC-4311-8EF7-44380C1FFEF3}" destId="{BC77846B-4996-405C-B21D-41293F2CF703}" srcOrd="3" destOrd="0" parTransId="{CCF2961A-D026-4551-AC5A-20C050BA0BCA}" sibTransId="{1DB39D9D-A165-4B25-B9EA-9A29B5EE3C55}"/>
    <dgm:cxn modelId="{96803780-D17C-407B-BAA4-1BDDCC63B168}" type="presOf" srcId="{D34AECF7-E3B3-44E5-92AA-060AA7B33180}" destId="{FE293368-D88E-478F-988C-94917B05C024}" srcOrd="0" destOrd="0" presId="urn:microsoft.com/office/officeart/2008/layout/BendingPictureSemiTransparentText"/>
    <dgm:cxn modelId="{E9833ABE-29F2-4908-B2AA-AF55EDA93DE8}" srcId="{3A08FA55-27BC-4311-8EF7-44380C1FFEF3}" destId="{2D587B61-F530-457A-8D72-93A56C20BD9F}" srcOrd="2" destOrd="0" parTransId="{5CC77CC8-BA05-49BF-9928-4B73E9B75445}" sibTransId="{FDBA789C-CC1B-4DBD-AA40-E4E470D3505A}"/>
    <dgm:cxn modelId="{C7834472-EFCB-4D00-8079-F86CCFE42C89}" type="presOf" srcId="{2D587B61-F530-457A-8D72-93A56C20BD9F}" destId="{44CAFE5D-BC10-4011-93D7-71C22AA31DAC}" srcOrd="0" destOrd="0" presId="urn:microsoft.com/office/officeart/2008/layout/BendingPictureSemiTransparentText"/>
    <dgm:cxn modelId="{34E1E105-4DC3-4B18-9909-0B3DFEEA815E}" type="presOf" srcId="{D2B42340-3B59-44CE-90B1-B5013A6B2EAD}" destId="{7CE45AE2-FA64-40CE-A184-B12C6F7A5AA4}" srcOrd="0" destOrd="0" presId="urn:microsoft.com/office/officeart/2008/layout/BendingPictureSemiTransparentText"/>
    <dgm:cxn modelId="{9FE6A055-6FD4-4E6E-945F-CB446494D912}" type="presParOf" srcId="{008F44DF-3CC6-41B7-B1FC-751DC434D88B}" destId="{C78D7A96-A596-4D1E-A9DF-261978D359E8}" srcOrd="0" destOrd="0" presId="urn:microsoft.com/office/officeart/2008/layout/BendingPictureSemiTransparentText"/>
    <dgm:cxn modelId="{05BB3053-D8D3-4C46-808D-3F6AE3C67329}" type="presParOf" srcId="{C78D7A96-A596-4D1E-A9DF-261978D359E8}" destId="{FB5D218C-2E78-4546-9B33-028F845C4E6E}" srcOrd="0" destOrd="0" presId="urn:microsoft.com/office/officeart/2008/layout/BendingPictureSemiTransparentText"/>
    <dgm:cxn modelId="{737CBC12-6F14-4356-8356-E1F1EF785DDA}" type="presParOf" srcId="{C78D7A96-A596-4D1E-A9DF-261978D359E8}" destId="{FE293368-D88E-478F-988C-94917B05C024}" srcOrd="1" destOrd="0" presId="urn:microsoft.com/office/officeart/2008/layout/BendingPictureSemiTransparentText"/>
    <dgm:cxn modelId="{C6EF3A6C-05D4-44E1-9DE6-140BE70BDA22}" type="presParOf" srcId="{008F44DF-3CC6-41B7-B1FC-751DC434D88B}" destId="{1CE80596-4C04-4863-B157-61E15E52AF98}" srcOrd="1" destOrd="0" presId="urn:microsoft.com/office/officeart/2008/layout/BendingPictureSemiTransparentText"/>
    <dgm:cxn modelId="{64BC8062-4B37-4A43-B676-15E6C4618E37}" type="presParOf" srcId="{008F44DF-3CC6-41B7-B1FC-751DC434D88B}" destId="{B886658B-3A23-49BD-A0A3-45052CBB787F}" srcOrd="2" destOrd="0" presId="urn:microsoft.com/office/officeart/2008/layout/BendingPictureSemiTransparentText"/>
    <dgm:cxn modelId="{D1FB9A07-90DA-4003-92EE-671420F08268}" type="presParOf" srcId="{B886658B-3A23-49BD-A0A3-45052CBB787F}" destId="{D6719390-00CA-410F-82A1-49E693F1790B}" srcOrd="0" destOrd="0" presId="urn:microsoft.com/office/officeart/2008/layout/BendingPictureSemiTransparentText"/>
    <dgm:cxn modelId="{E5D9854F-C978-4314-92E6-8691B1A89B75}" type="presParOf" srcId="{B886658B-3A23-49BD-A0A3-45052CBB787F}" destId="{7CE45AE2-FA64-40CE-A184-B12C6F7A5AA4}" srcOrd="1" destOrd="0" presId="urn:microsoft.com/office/officeart/2008/layout/BendingPictureSemiTransparentText"/>
    <dgm:cxn modelId="{2573C294-771F-4A88-B6D7-D0083E540BB1}" type="presParOf" srcId="{008F44DF-3CC6-41B7-B1FC-751DC434D88B}" destId="{D0DBEB11-3029-4E87-944E-AE18C8B4608F}" srcOrd="3" destOrd="0" presId="urn:microsoft.com/office/officeart/2008/layout/BendingPictureSemiTransparentText"/>
    <dgm:cxn modelId="{D292E311-202C-43B7-87E4-D06C909B5803}" type="presParOf" srcId="{008F44DF-3CC6-41B7-B1FC-751DC434D88B}" destId="{C56C3952-197B-4832-8252-D1C9A3FA21DD}" srcOrd="4" destOrd="0" presId="urn:microsoft.com/office/officeart/2008/layout/BendingPictureSemiTransparentText"/>
    <dgm:cxn modelId="{3C547DB4-C95B-4D70-9042-35D178564D86}" type="presParOf" srcId="{C56C3952-197B-4832-8252-D1C9A3FA21DD}" destId="{94272A5D-E0D6-48E7-9840-73429C6CA86D}" srcOrd="0" destOrd="0" presId="urn:microsoft.com/office/officeart/2008/layout/BendingPictureSemiTransparentText"/>
    <dgm:cxn modelId="{C5D3E7FB-3E8B-42B0-A1E5-EE884474C4E1}" type="presParOf" srcId="{C56C3952-197B-4832-8252-D1C9A3FA21DD}" destId="{44CAFE5D-BC10-4011-93D7-71C22AA31DAC}" srcOrd="1" destOrd="0" presId="urn:microsoft.com/office/officeart/2008/layout/BendingPictureSemiTransparentText"/>
    <dgm:cxn modelId="{08A64988-5CF1-49BE-B95A-07DE13CD1055}" type="presParOf" srcId="{008F44DF-3CC6-41B7-B1FC-751DC434D88B}" destId="{75140988-0738-45C6-B6D1-63E27EA8C27F}" srcOrd="5" destOrd="0" presId="urn:microsoft.com/office/officeart/2008/layout/BendingPictureSemiTransparentText"/>
    <dgm:cxn modelId="{B8574F1C-23C0-488F-A9E0-57A1C64BC247}" type="presParOf" srcId="{008F44DF-3CC6-41B7-B1FC-751DC434D88B}" destId="{BE123582-DEE3-4084-80A7-DDB678EAB7FF}" srcOrd="6" destOrd="0" presId="urn:microsoft.com/office/officeart/2008/layout/BendingPictureSemiTransparentText"/>
    <dgm:cxn modelId="{557076F0-A214-4A38-A376-28A6558196F2}" type="presParOf" srcId="{BE123582-DEE3-4084-80A7-DDB678EAB7FF}" destId="{128E9020-CC0F-4E62-A87C-1FCAAC8C0796}" srcOrd="0" destOrd="0" presId="urn:microsoft.com/office/officeart/2008/layout/BendingPictureSemiTransparentText"/>
    <dgm:cxn modelId="{36300DBD-7410-41D1-888C-DA0B7572A41F}" type="presParOf" srcId="{BE123582-DEE3-4084-80A7-DDB678EAB7FF}" destId="{3B5FB464-6BE1-4BEF-9E8F-52673B16684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24ED91F-1D37-40C5-BE62-C551264F46E9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B53E3E-184B-4728-AAA6-7E0FA808EF3E}">
      <dgm:prSet phldrT="[Text]"/>
      <dgm:spPr/>
      <dgm:t>
        <a:bodyPr/>
        <a:lstStyle/>
        <a:p>
          <a:r>
            <a:rPr lang="en-US" dirty="0" smtClean="0"/>
            <a:t>Acts</a:t>
          </a:r>
          <a:endParaRPr lang="en-US" dirty="0"/>
        </a:p>
      </dgm:t>
    </dgm:pt>
    <dgm:pt modelId="{66F67E5D-881D-4ECA-8E94-1B42A405C865}" type="parTrans" cxnId="{8718BB4E-AB16-490C-9240-2C8DFE38240F}">
      <dgm:prSet/>
      <dgm:spPr/>
      <dgm:t>
        <a:bodyPr/>
        <a:lstStyle/>
        <a:p>
          <a:endParaRPr lang="en-US"/>
        </a:p>
      </dgm:t>
    </dgm:pt>
    <dgm:pt modelId="{C6DAA209-2A7D-4D0D-B312-F35A354D1E88}" type="sibTrans" cxnId="{8718BB4E-AB16-490C-9240-2C8DFE38240F}">
      <dgm:prSet/>
      <dgm:spPr/>
      <dgm:t>
        <a:bodyPr/>
        <a:lstStyle/>
        <a:p>
          <a:endParaRPr lang="en-US"/>
        </a:p>
      </dgm:t>
    </dgm:pt>
    <dgm:pt modelId="{A900B316-E695-40AB-A982-0A4E0A874BC2}">
      <dgm:prSet phldrT="[Text]"/>
      <dgm:spPr/>
      <dgm:t>
        <a:bodyPr/>
        <a:lstStyle/>
        <a:p>
          <a:r>
            <a:rPr lang="en-US" dirty="0" smtClean="0"/>
            <a:t>E-governance</a:t>
          </a:r>
          <a:endParaRPr lang="en-US" dirty="0"/>
        </a:p>
      </dgm:t>
    </dgm:pt>
    <dgm:pt modelId="{7E4B9F51-1D58-4C2F-AB6A-127A0A3DB03F}" type="parTrans" cxnId="{60514085-5F49-4B90-A07B-0982265B4B79}">
      <dgm:prSet/>
      <dgm:spPr/>
      <dgm:t>
        <a:bodyPr/>
        <a:lstStyle/>
        <a:p>
          <a:endParaRPr lang="en-US"/>
        </a:p>
      </dgm:t>
    </dgm:pt>
    <dgm:pt modelId="{C8A1CB3D-D379-4A24-94FF-2C00BE57FC1F}" type="sibTrans" cxnId="{60514085-5F49-4B90-A07B-0982265B4B79}">
      <dgm:prSet/>
      <dgm:spPr/>
      <dgm:t>
        <a:bodyPr/>
        <a:lstStyle/>
        <a:p>
          <a:endParaRPr lang="en-US"/>
        </a:p>
      </dgm:t>
    </dgm:pt>
    <dgm:pt modelId="{C5A36C37-B482-4616-9FE1-41EC913B75D6}">
      <dgm:prSet phldrT="[Text]"/>
      <dgm:spPr/>
      <dgm:t>
        <a:bodyPr/>
        <a:lstStyle/>
        <a:p>
          <a:r>
            <a:rPr lang="en-US" dirty="0" smtClean="0"/>
            <a:t>1 Service</a:t>
          </a:r>
          <a:endParaRPr lang="en-US" dirty="0"/>
        </a:p>
      </dgm:t>
    </dgm:pt>
    <dgm:pt modelId="{4FE38A53-F77F-4B67-A086-0F85E49BC9A4}" type="parTrans" cxnId="{51248C65-705C-4FE6-9C72-74AAB51829DD}">
      <dgm:prSet/>
      <dgm:spPr/>
      <dgm:t>
        <a:bodyPr/>
        <a:lstStyle/>
        <a:p>
          <a:endParaRPr lang="en-US"/>
        </a:p>
      </dgm:t>
    </dgm:pt>
    <dgm:pt modelId="{E5E027B9-45B5-417C-A8D4-3385B0085FF6}" type="sibTrans" cxnId="{51248C65-705C-4FE6-9C72-74AAB51829DD}">
      <dgm:prSet/>
      <dgm:spPr/>
      <dgm:t>
        <a:bodyPr/>
        <a:lstStyle/>
        <a:p>
          <a:endParaRPr lang="en-US"/>
        </a:p>
      </dgm:t>
    </dgm:pt>
    <dgm:pt modelId="{BDAD7C66-B57B-4A34-98F9-1547A1F7E978}">
      <dgm:prSet phldrT="[Text]"/>
      <dgm:spPr/>
      <dgm:t>
        <a:bodyPr/>
        <a:lstStyle/>
        <a:p>
          <a:r>
            <a:rPr lang="en-US" dirty="0" smtClean="0"/>
            <a:t>Indian Corporate Law services (2008)</a:t>
          </a:r>
          <a:endParaRPr lang="en-US" dirty="0"/>
        </a:p>
      </dgm:t>
    </dgm:pt>
    <dgm:pt modelId="{ABD15E39-093B-4E85-ABDA-ED902D9825AE}" type="parTrans" cxnId="{0414F3AD-1204-46EB-8611-3FE9CF3CED4E}">
      <dgm:prSet/>
      <dgm:spPr/>
      <dgm:t>
        <a:bodyPr/>
        <a:lstStyle/>
        <a:p>
          <a:endParaRPr lang="en-US"/>
        </a:p>
      </dgm:t>
    </dgm:pt>
    <dgm:pt modelId="{BC9FB4F6-525F-4B95-874E-CC103E3329D1}" type="sibTrans" cxnId="{0414F3AD-1204-46EB-8611-3FE9CF3CED4E}">
      <dgm:prSet/>
      <dgm:spPr/>
      <dgm:t>
        <a:bodyPr/>
        <a:lstStyle/>
        <a:p>
          <a:endParaRPr lang="en-US"/>
        </a:p>
      </dgm:t>
    </dgm:pt>
    <dgm:pt modelId="{596B32C5-E06E-476E-A5C2-CD6091DF3AF2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MCA-21 </a:t>
          </a:r>
          <a:r>
            <a:rPr lang="en-US" dirty="0" smtClean="0"/>
            <a:t>via PPP-BOOT mode. For companies act administration</a:t>
          </a:r>
          <a:endParaRPr lang="en-US" dirty="0"/>
        </a:p>
      </dgm:t>
    </dgm:pt>
    <dgm:pt modelId="{2A7261BA-9AF7-45DE-8D88-C025F098A8D8}" type="parTrans" cxnId="{88F85098-2E62-4D7E-9C12-D7693FC14D50}">
      <dgm:prSet/>
      <dgm:spPr/>
      <dgm:t>
        <a:bodyPr/>
        <a:lstStyle/>
        <a:p>
          <a:endParaRPr lang="en-US"/>
        </a:p>
      </dgm:t>
    </dgm:pt>
    <dgm:pt modelId="{EA2692D5-8898-49D2-986E-3505DB7573EA}" type="sibTrans" cxnId="{88F85098-2E62-4D7E-9C12-D7693FC14D50}">
      <dgm:prSet/>
      <dgm:spPr/>
      <dgm:t>
        <a:bodyPr/>
        <a:lstStyle/>
        <a:p>
          <a:endParaRPr lang="en-US"/>
        </a:p>
      </dgm:t>
    </dgm:pt>
    <dgm:pt modelId="{56D8254B-DDA0-467F-A2E2-3050D6DFDBD3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INC-29 </a:t>
          </a:r>
          <a:r>
            <a:rPr lang="en-US" dirty="0" smtClean="0"/>
            <a:t>form to start new company</a:t>
          </a:r>
          <a:endParaRPr lang="en-US" dirty="0"/>
        </a:p>
      </dgm:t>
    </dgm:pt>
    <dgm:pt modelId="{CD6CD0B3-D83B-4F30-ABB2-96465242C23E}" type="parTrans" cxnId="{E262D5BF-D2AB-4B11-AFDF-C7C9E8A0CACD}">
      <dgm:prSet/>
      <dgm:spPr/>
      <dgm:t>
        <a:bodyPr/>
        <a:lstStyle/>
        <a:p>
          <a:endParaRPr lang="en-US"/>
        </a:p>
      </dgm:t>
    </dgm:pt>
    <dgm:pt modelId="{A285EE7E-69F8-47D7-B202-6697F067D973}" type="sibTrans" cxnId="{E262D5BF-D2AB-4B11-AFDF-C7C9E8A0CACD}">
      <dgm:prSet/>
      <dgm:spPr/>
      <dgm:t>
        <a:bodyPr/>
        <a:lstStyle/>
        <a:p>
          <a:endParaRPr lang="en-US"/>
        </a:p>
      </dgm:t>
    </dgm:pt>
    <dgm:pt modelId="{CFC04DA9-5C7D-4B0C-AF10-B7A44310C1DE}">
      <dgm:prSet phldrT="[Text]"/>
      <dgm:spPr/>
      <dgm:t>
        <a:bodyPr/>
        <a:lstStyle/>
        <a:p>
          <a:r>
            <a:rPr lang="en-US" dirty="0" smtClean="0"/>
            <a:t>Registration</a:t>
          </a:r>
          <a:endParaRPr lang="en-US" dirty="0"/>
        </a:p>
      </dgm:t>
    </dgm:pt>
    <dgm:pt modelId="{30FCBB21-FFBA-4F3F-A442-91D54B909D8D}" type="parTrans" cxnId="{58C02718-6F53-4200-819F-6884117D3463}">
      <dgm:prSet/>
      <dgm:spPr/>
      <dgm:t>
        <a:bodyPr/>
        <a:lstStyle/>
        <a:p>
          <a:endParaRPr lang="en-US"/>
        </a:p>
      </dgm:t>
    </dgm:pt>
    <dgm:pt modelId="{B7642396-3106-48BF-BBD6-5EF4F06291E4}" type="sibTrans" cxnId="{58C02718-6F53-4200-819F-6884117D3463}">
      <dgm:prSet/>
      <dgm:spPr/>
      <dgm:t>
        <a:bodyPr/>
        <a:lstStyle/>
        <a:p>
          <a:endParaRPr lang="en-US"/>
        </a:p>
      </dgm:t>
    </dgm:pt>
    <dgm:pt modelId="{3AB885EB-9C13-4F79-9894-098FFF61A5E7}">
      <dgm:prSet phldrT="[Text]"/>
      <dgm:spPr/>
      <dgm:t>
        <a:bodyPr/>
        <a:lstStyle/>
        <a:p>
          <a:r>
            <a:rPr lang="en-US" dirty="0" smtClean="0"/>
            <a:t>Companies Act ‘13 &amp; ‘56, Competition Act ‘02, </a:t>
          </a:r>
          <a:endParaRPr lang="en-US" dirty="0"/>
        </a:p>
      </dgm:t>
    </dgm:pt>
    <dgm:pt modelId="{7C824EC7-16E9-4540-9D08-5EB0BF7801AB}" type="parTrans" cxnId="{A3B2793E-A1A3-44D3-B088-4A7A61C461E7}">
      <dgm:prSet/>
      <dgm:spPr/>
      <dgm:t>
        <a:bodyPr/>
        <a:lstStyle/>
        <a:p>
          <a:endParaRPr lang="en-US"/>
        </a:p>
      </dgm:t>
    </dgm:pt>
    <dgm:pt modelId="{5E3C4A2B-214E-4424-A9B1-FA41AF02CBC6}" type="sibTrans" cxnId="{A3B2793E-A1A3-44D3-B088-4A7A61C461E7}">
      <dgm:prSet/>
      <dgm:spPr/>
      <dgm:t>
        <a:bodyPr/>
        <a:lstStyle/>
        <a:p>
          <a:endParaRPr lang="en-US"/>
        </a:p>
      </dgm:t>
    </dgm:pt>
    <dgm:pt modelId="{6CC7FCE9-05EA-47D5-A524-3BA5723D048D}">
      <dgm:prSet phldrT="[Text]"/>
      <dgm:spPr/>
      <dgm:t>
        <a:bodyPr/>
        <a:lstStyle/>
        <a:p>
          <a:r>
            <a:rPr lang="en-US" dirty="0" smtClean="0"/>
            <a:t>I&amp;B code’16 [</a:t>
          </a:r>
          <a:r>
            <a:rPr lang="en-US" dirty="0" smtClean="0">
              <a:solidFill>
                <a:srgbClr val="FFC000"/>
              </a:solidFill>
            </a:rPr>
            <a:t>Concurrent List</a:t>
          </a:r>
          <a:r>
            <a:rPr lang="en-US" dirty="0" smtClean="0"/>
            <a:t>]</a:t>
          </a:r>
          <a:endParaRPr lang="en-US" dirty="0"/>
        </a:p>
      </dgm:t>
    </dgm:pt>
    <dgm:pt modelId="{24BD802F-FF30-4489-A2C9-3C5798394775}" type="parTrans" cxnId="{1E7E3E03-EA71-43B4-97D7-EE056CF1BE1D}">
      <dgm:prSet/>
      <dgm:spPr/>
      <dgm:t>
        <a:bodyPr/>
        <a:lstStyle/>
        <a:p>
          <a:endParaRPr lang="en-US"/>
        </a:p>
      </dgm:t>
    </dgm:pt>
    <dgm:pt modelId="{337579B1-F504-4AF6-9E14-D14FE1AC62CA}" type="sibTrans" cxnId="{1E7E3E03-EA71-43B4-97D7-EE056CF1BE1D}">
      <dgm:prSet/>
      <dgm:spPr/>
      <dgm:t>
        <a:bodyPr/>
        <a:lstStyle/>
        <a:p>
          <a:endParaRPr lang="en-US"/>
        </a:p>
      </dgm:t>
    </dgm:pt>
    <dgm:pt modelId="{C8C93CA4-7EE7-4212-93DE-B46057161584}">
      <dgm:prSet phldrT="[Text]"/>
      <dgm:spPr/>
      <dgm:t>
        <a:bodyPr/>
        <a:lstStyle/>
        <a:p>
          <a:r>
            <a:rPr lang="en-US" dirty="0" smtClean="0"/>
            <a:t>1 Fund</a:t>
          </a:r>
          <a:endParaRPr lang="en-US" dirty="0"/>
        </a:p>
      </dgm:t>
    </dgm:pt>
    <dgm:pt modelId="{523DF19B-9060-44E4-8BE9-65DD5A4BF2E7}" type="parTrans" cxnId="{0E0E6274-EE79-474B-94CB-7CE3FDE19285}">
      <dgm:prSet/>
      <dgm:spPr/>
      <dgm:t>
        <a:bodyPr/>
        <a:lstStyle/>
        <a:p>
          <a:endParaRPr lang="en-US"/>
        </a:p>
      </dgm:t>
    </dgm:pt>
    <dgm:pt modelId="{C11FF1CC-5785-453F-BA75-487229454A4B}" type="sibTrans" cxnId="{0E0E6274-EE79-474B-94CB-7CE3FDE19285}">
      <dgm:prSet/>
      <dgm:spPr/>
      <dgm:t>
        <a:bodyPr/>
        <a:lstStyle/>
        <a:p>
          <a:endParaRPr lang="en-US"/>
        </a:p>
      </dgm:t>
    </dgm:pt>
    <dgm:pt modelId="{6D020078-F050-4D3D-83FF-50409FB16CCD}">
      <dgm:prSet phldrT="[Text]"/>
      <dgm:spPr/>
      <dgm:t>
        <a:bodyPr/>
        <a:lstStyle/>
        <a:p>
          <a:r>
            <a:rPr lang="en-US" dirty="0" smtClean="0"/>
            <a:t>Unclaimed dividends-&gt; Investors Education &amp; Production Fund (IEPF)-&gt;consolidated Fund</a:t>
          </a:r>
          <a:endParaRPr lang="en-US" dirty="0"/>
        </a:p>
      </dgm:t>
    </dgm:pt>
    <dgm:pt modelId="{A8E4F02E-32A9-47B8-ADB9-8F367E32C56C}" type="parTrans" cxnId="{8F1C57C6-6F33-4FEA-9C0E-B8B6FC1E67E2}">
      <dgm:prSet/>
      <dgm:spPr/>
      <dgm:t>
        <a:bodyPr/>
        <a:lstStyle/>
        <a:p>
          <a:endParaRPr lang="en-US"/>
        </a:p>
      </dgm:t>
    </dgm:pt>
    <dgm:pt modelId="{36018465-BA71-4333-BB88-E47218B99BBC}" type="sibTrans" cxnId="{8F1C57C6-6F33-4FEA-9C0E-B8B6FC1E67E2}">
      <dgm:prSet/>
      <dgm:spPr/>
      <dgm:t>
        <a:bodyPr/>
        <a:lstStyle/>
        <a:p>
          <a:endParaRPr lang="en-US"/>
        </a:p>
      </dgm:t>
    </dgm:pt>
    <dgm:pt modelId="{A69C5D66-8765-45B0-A718-7F448EE47993}">
      <dgm:prSet phldrT="[Text]"/>
      <dgm:spPr/>
      <dgm:t>
        <a:bodyPr/>
        <a:lstStyle/>
        <a:p>
          <a:r>
            <a:rPr lang="en-US" dirty="0" smtClean="0"/>
            <a:t>CA Act, Companies Secretary  Act, </a:t>
          </a:r>
          <a:endParaRPr lang="en-US" dirty="0"/>
        </a:p>
      </dgm:t>
    </dgm:pt>
    <dgm:pt modelId="{BCC52229-6634-4C5C-9664-5C8A6CA76C28}" type="parTrans" cxnId="{89A63D07-6D77-4AAF-9A3B-D4A5BE445692}">
      <dgm:prSet/>
      <dgm:spPr/>
      <dgm:t>
        <a:bodyPr/>
        <a:lstStyle/>
        <a:p>
          <a:endParaRPr lang="en-US"/>
        </a:p>
      </dgm:t>
    </dgm:pt>
    <dgm:pt modelId="{CE021546-D443-432F-A624-4EF1B253854E}" type="sibTrans" cxnId="{89A63D07-6D77-4AAF-9A3B-D4A5BE445692}">
      <dgm:prSet/>
      <dgm:spPr/>
      <dgm:t>
        <a:bodyPr/>
        <a:lstStyle/>
        <a:p>
          <a:endParaRPr lang="en-US"/>
        </a:p>
      </dgm:t>
    </dgm:pt>
    <dgm:pt modelId="{C93C771A-0D5B-4031-9FF6-8302BB7E9E47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Limited Liability Partnership</a:t>
          </a:r>
          <a:r>
            <a:rPr lang="en-US" dirty="0" smtClean="0"/>
            <a:t> Act 08, Partnership 1932 Act among others</a:t>
          </a:r>
          <a:endParaRPr lang="en-US" dirty="0"/>
        </a:p>
      </dgm:t>
    </dgm:pt>
    <dgm:pt modelId="{A9C2525A-1A0B-4509-B99F-22D84FE78C91}" type="parTrans" cxnId="{67E27B14-9E34-4160-8B46-B194C9DC12B5}">
      <dgm:prSet/>
      <dgm:spPr/>
      <dgm:t>
        <a:bodyPr/>
        <a:lstStyle/>
        <a:p>
          <a:endParaRPr lang="en-US"/>
        </a:p>
      </dgm:t>
    </dgm:pt>
    <dgm:pt modelId="{E6EB894F-EA33-4F19-992F-E01D92B537A9}" type="sibTrans" cxnId="{67E27B14-9E34-4160-8B46-B194C9DC12B5}">
      <dgm:prSet/>
      <dgm:spPr/>
      <dgm:t>
        <a:bodyPr/>
        <a:lstStyle/>
        <a:p>
          <a:endParaRPr lang="en-US"/>
        </a:p>
      </dgm:t>
    </dgm:pt>
    <dgm:pt modelId="{A8ADF4FC-50FC-4FD2-B76A-7577065370DD}" type="pres">
      <dgm:prSet presAssocID="{124ED91F-1D37-40C5-BE62-C551264F46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F261EA-FE5A-40E7-9CE8-59188EF97850}" type="pres">
      <dgm:prSet presAssocID="{C4B53E3E-184B-4728-AAA6-7E0FA808EF3E}" presName="linNode" presStyleCnt="0"/>
      <dgm:spPr/>
    </dgm:pt>
    <dgm:pt modelId="{A49D07FC-11CD-4040-8F2D-B1FBA1CAC704}" type="pres">
      <dgm:prSet presAssocID="{C4B53E3E-184B-4728-AAA6-7E0FA808EF3E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AE5A8-6B8B-469C-9DA9-F5A08D462921}" type="pres">
      <dgm:prSet presAssocID="{C4B53E3E-184B-4728-AAA6-7E0FA808EF3E}" presName="bracket" presStyleLbl="parChTrans1D1" presStyleIdx="0" presStyleCnt="5"/>
      <dgm:spPr/>
    </dgm:pt>
    <dgm:pt modelId="{013EEC45-BA0C-418E-ABD5-5F7648008C3E}" type="pres">
      <dgm:prSet presAssocID="{C4B53E3E-184B-4728-AAA6-7E0FA808EF3E}" presName="spH" presStyleCnt="0"/>
      <dgm:spPr/>
    </dgm:pt>
    <dgm:pt modelId="{B336F425-0AB7-4188-B4FD-683DC635915F}" type="pres">
      <dgm:prSet presAssocID="{C4B53E3E-184B-4728-AAA6-7E0FA808EF3E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97C02-44ED-4AA4-A4DB-A235BA2A1E97}" type="pres">
      <dgm:prSet presAssocID="{C6DAA209-2A7D-4D0D-B312-F35A354D1E88}" presName="spV" presStyleCnt="0"/>
      <dgm:spPr/>
    </dgm:pt>
    <dgm:pt modelId="{AC92C30F-4B88-4368-A477-0987D9565460}" type="pres">
      <dgm:prSet presAssocID="{C5A36C37-B482-4616-9FE1-41EC913B75D6}" presName="linNode" presStyleCnt="0"/>
      <dgm:spPr/>
    </dgm:pt>
    <dgm:pt modelId="{81C8232C-185D-4632-AEAD-39D1B8895CE6}" type="pres">
      <dgm:prSet presAssocID="{C5A36C37-B482-4616-9FE1-41EC913B75D6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44321-1AF7-41EF-9BD9-B14284D1B0C0}" type="pres">
      <dgm:prSet presAssocID="{C5A36C37-B482-4616-9FE1-41EC913B75D6}" presName="bracket" presStyleLbl="parChTrans1D1" presStyleIdx="1" presStyleCnt="5"/>
      <dgm:spPr/>
    </dgm:pt>
    <dgm:pt modelId="{B6C7B1AE-685B-494F-8222-FE6516F0E5FA}" type="pres">
      <dgm:prSet presAssocID="{C5A36C37-B482-4616-9FE1-41EC913B75D6}" presName="spH" presStyleCnt="0"/>
      <dgm:spPr/>
    </dgm:pt>
    <dgm:pt modelId="{5EB087C5-724F-4833-BBE4-30AB008B197D}" type="pres">
      <dgm:prSet presAssocID="{C5A36C37-B482-4616-9FE1-41EC913B75D6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8FBB7-F6A4-45CB-903D-AB4DFFCB50FC}" type="pres">
      <dgm:prSet presAssocID="{E5E027B9-45B5-417C-A8D4-3385B0085FF6}" presName="spV" presStyleCnt="0"/>
      <dgm:spPr/>
    </dgm:pt>
    <dgm:pt modelId="{1336AB09-3365-45F2-9AB8-E159D0351900}" type="pres">
      <dgm:prSet presAssocID="{C8C93CA4-7EE7-4212-93DE-B46057161584}" presName="linNode" presStyleCnt="0"/>
      <dgm:spPr/>
    </dgm:pt>
    <dgm:pt modelId="{E5F3F68D-94A6-4304-A6FE-51F4EDE28BDE}" type="pres">
      <dgm:prSet presAssocID="{C8C93CA4-7EE7-4212-93DE-B46057161584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F80CA-91C7-411B-8676-4E2FC43E8994}" type="pres">
      <dgm:prSet presAssocID="{C8C93CA4-7EE7-4212-93DE-B46057161584}" presName="bracket" presStyleLbl="parChTrans1D1" presStyleIdx="2" presStyleCnt="5"/>
      <dgm:spPr/>
    </dgm:pt>
    <dgm:pt modelId="{FAA02518-F170-4FE2-9636-D4246419A7B9}" type="pres">
      <dgm:prSet presAssocID="{C8C93CA4-7EE7-4212-93DE-B46057161584}" presName="spH" presStyleCnt="0"/>
      <dgm:spPr/>
    </dgm:pt>
    <dgm:pt modelId="{2C32A738-EEE3-4773-B18D-0D238C117D08}" type="pres">
      <dgm:prSet presAssocID="{C8C93CA4-7EE7-4212-93DE-B46057161584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D8E81-312A-4194-A389-588AD70FB620}" type="pres">
      <dgm:prSet presAssocID="{C11FF1CC-5785-453F-BA75-487229454A4B}" presName="spV" presStyleCnt="0"/>
      <dgm:spPr/>
    </dgm:pt>
    <dgm:pt modelId="{B2326A9C-9F1A-430C-A26D-B9AD8AE55CF0}" type="pres">
      <dgm:prSet presAssocID="{A900B316-E695-40AB-A982-0A4E0A874BC2}" presName="linNode" presStyleCnt="0"/>
      <dgm:spPr/>
    </dgm:pt>
    <dgm:pt modelId="{4C3D4C88-D1C1-43DB-B328-62D2D3FCCF4A}" type="pres">
      <dgm:prSet presAssocID="{A900B316-E695-40AB-A982-0A4E0A874BC2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39688-527B-4A19-A53A-F0E60532DC8A}" type="pres">
      <dgm:prSet presAssocID="{A900B316-E695-40AB-A982-0A4E0A874BC2}" presName="bracket" presStyleLbl="parChTrans1D1" presStyleIdx="3" presStyleCnt="5"/>
      <dgm:spPr/>
    </dgm:pt>
    <dgm:pt modelId="{23435688-1681-4AD5-835B-7307253A4B70}" type="pres">
      <dgm:prSet presAssocID="{A900B316-E695-40AB-A982-0A4E0A874BC2}" presName="spH" presStyleCnt="0"/>
      <dgm:spPr/>
    </dgm:pt>
    <dgm:pt modelId="{B151BDFB-A800-4349-80DF-A43B8CD4B3B1}" type="pres">
      <dgm:prSet presAssocID="{A900B316-E695-40AB-A982-0A4E0A874BC2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CC3-4FE0-4B3B-8FD3-B5585C325C9E}" type="pres">
      <dgm:prSet presAssocID="{C8A1CB3D-D379-4A24-94FF-2C00BE57FC1F}" presName="spV" presStyleCnt="0"/>
      <dgm:spPr/>
    </dgm:pt>
    <dgm:pt modelId="{59F1C7E0-5E31-4D63-8CBD-8C77A4B8E8BF}" type="pres">
      <dgm:prSet presAssocID="{CFC04DA9-5C7D-4B0C-AF10-B7A44310C1DE}" presName="linNode" presStyleCnt="0"/>
      <dgm:spPr/>
    </dgm:pt>
    <dgm:pt modelId="{6B3DD9DC-1338-4AA7-AFAC-30F6B181F5A6}" type="pres">
      <dgm:prSet presAssocID="{CFC04DA9-5C7D-4B0C-AF10-B7A44310C1DE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FE508-0658-446A-B535-3C2D47894115}" type="pres">
      <dgm:prSet presAssocID="{CFC04DA9-5C7D-4B0C-AF10-B7A44310C1DE}" presName="bracket" presStyleLbl="parChTrans1D1" presStyleIdx="4" presStyleCnt="5"/>
      <dgm:spPr/>
    </dgm:pt>
    <dgm:pt modelId="{012BDFE3-BD85-4B87-AF8D-0448B0210876}" type="pres">
      <dgm:prSet presAssocID="{CFC04DA9-5C7D-4B0C-AF10-B7A44310C1DE}" presName="spH" presStyleCnt="0"/>
      <dgm:spPr/>
    </dgm:pt>
    <dgm:pt modelId="{D589B3DD-089D-447C-BBB4-4DD9487415EB}" type="pres">
      <dgm:prSet presAssocID="{CFC04DA9-5C7D-4B0C-AF10-B7A44310C1DE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E6274-EE79-474B-94CB-7CE3FDE19285}" srcId="{124ED91F-1D37-40C5-BE62-C551264F46E9}" destId="{C8C93CA4-7EE7-4212-93DE-B46057161584}" srcOrd="2" destOrd="0" parTransId="{523DF19B-9060-44E4-8BE9-65DD5A4BF2E7}" sibTransId="{C11FF1CC-5785-453F-BA75-487229454A4B}"/>
    <dgm:cxn modelId="{4A43FB33-0EDF-4139-8BEC-CA1D5400CFA7}" type="presOf" srcId="{3AB885EB-9C13-4F79-9894-098FFF61A5E7}" destId="{B336F425-0AB7-4188-B4FD-683DC635915F}" srcOrd="0" destOrd="1" presId="urn:diagrams.loki3.com/BracketList"/>
    <dgm:cxn modelId="{A605720D-5C50-480B-8952-3C5080159736}" type="presOf" srcId="{56D8254B-DDA0-467F-A2E2-3050D6DFDBD3}" destId="{D589B3DD-089D-447C-BBB4-4DD9487415EB}" srcOrd="0" destOrd="0" presId="urn:diagrams.loki3.com/BracketList"/>
    <dgm:cxn modelId="{697CBC56-BF70-4CE0-AADF-B0BC60C6BF00}" type="presOf" srcId="{124ED91F-1D37-40C5-BE62-C551264F46E9}" destId="{A8ADF4FC-50FC-4FD2-B76A-7577065370DD}" srcOrd="0" destOrd="0" presId="urn:diagrams.loki3.com/BracketList"/>
    <dgm:cxn modelId="{88F85098-2E62-4D7E-9C12-D7693FC14D50}" srcId="{A900B316-E695-40AB-A982-0A4E0A874BC2}" destId="{596B32C5-E06E-476E-A5C2-CD6091DF3AF2}" srcOrd="0" destOrd="0" parTransId="{2A7261BA-9AF7-45DE-8D88-C025F098A8D8}" sibTransId="{EA2692D5-8898-49D2-986E-3505DB7573EA}"/>
    <dgm:cxn modelId="{4FB87623-C290-40A3-B694-3989ED83D7AB}" type="presOf" srcId="{6CC7FCE9-05EA-47D5-A524-3BA5723D048D}" destId="{B336F425-0AB7-4188-B4FD-683DC635915F}" srcOrd="0" destOrd="0" presId="urn:diagrams.loki3.com/BracketList"/>
    <dgm:cxn modelId="{9B3E8686-8681-4C15-AA30-9BB16A1665D7}" type="presOf" srcId="{596B32C5-E06E-476E-A5C2-CD6091DF3AF2}" destId="{B151BDFB-A800-4349-80DF-A43B8CD4B3B1}" srcOrd="0" destOrd="0" presId="urn:diagrams.loki3.com/BracketList"/>
    <dgm:cxn modelId="{9BF944D3-AF56-40C4-A3D5-C10AC0D2572C}" type="presOf" srcId="{C8C93CA4-7EE7-4212-93DE-B46057161584}" destId="{E5F3F68D-94A6-4304-A6FE-51F4EDE28BDE}" srcOrd="0" destOrd="0" presId="urn:diagrams.loki3.com/BracketList"/>
    <dgm:cxn modelId="{2A001C50-84E2-4BF1-8FC8-3A86C3FCE8AF}" type="presOf" srcId="{C4B53E3E-184B-4728-AAA6-7E0FA808EF3E}" destId="{A49D07FC-11CD-4040-8F2D-B1FBA1CAC704}" srcOrd="0" destOrd="0" presId="urn:diagrams.loki3.com/BracketList"/>
    <dgm:cxn modelId="{1E7E3E03-EA71-43B4-97D7-EE056CF1BE1D}" srcId="{C4B53E3E-184B-4728-AAA6-7E0FA808EF3E}" destId="{6CC7FCE9-05EA-47D5-A524-3BA5723D048D}" srcOrd="0" destOrd="0" parTransId="{24BD802F-FF30-4489-A2C9-3C5798394775}" sibTransId="{337579B1-F504-4AF6-9E14-D14FE1AC62CA}"/>
    <dgm:cxn modelId="{E262D5BF-D2AB-4B11-AFDF-C7C9E8A0CACD}" srcId="{CFC04DA9-5C7D-4B0C-AF10-B7A44310C1DE}" destId="{56D8254B-DDA0-467F-A2E2-3050D6DFDBD3}" srcOrd="0" destOrd="0" parTransId="{CD6CD0B3-D83B-4F30-ABB2-96465242C23E}" sibTransId="{A285EE7E-69F8-47D7-B202-6697F067D973}"/>
    <dgm:cxn modelId="{67E27B14-9E34-4160-8B46-B194C9DC12B5}" srcId="{C4B53E3E-184B-4728-AAA6-7E0FA808EF3E}" destId="{C93C771A-0D5B-4031-9FF6-8302BB7E9E47}" srcOrd="3" destOrd="0" parTransId="{A9C2525A-1A0B-4509-B99F-22D84FE78C91}" sibTransId="{E6EB894F-EA33-4F19-992F-E01D92B537A9}"/>
    <dgm:cxn modelId="{8F1C57C6-6F33-4FEA-9C0E-B8B6FC1E67E2}" srcId="{C8C93CA4-7EE7-4212-93DE-B46057161584}" destId="{6D020078-F050-4D3D-83FF-50409FB16CCD}" srcOrd="0" destOrd="0" parTransId="{A8E4F02E-32A9-47B8-ADB9-8F367E32C56C}" sibTransId="{36018465-BA71-4333-BB88-E47218B99BBC}"/>
    <dgm:cxn modelId="{60514085-5F49-4B90-A07B-0982265B4B79}" srcId="{124ED91F-1D37-40C5-BE62-C551264F46E9}" destId="{A900B316-E695-40AB-A982-0A4E0A874BC2}" srcOrd="3" destOrd="0" parTransId="{7E4B9F51-1D58-4C2F-AB6A-127A0A3DB03F}" sibTransId="{C8A1CB3D-D379-4A24-94FF-2C00BE57FC1F}"/>
    <dgm:cxn modelId="{7EB344C7-5207-4B7E-9721-406ADFA312B7}" type="presOf" srcId="{C93C771A-0D5B-4031-9FF6-8302BB7E9E47}" destId="{B336F425-0AB7-4188-B4FD-683DC635915F}" srcOrd="0" destOrd="3" presId="urn:diagrams.loki3.com/BracketList"/>
    <dgm:cxn modelId="{7CC89EDD-2330-4D51-9F82-468C25BFD218}" type="presOf" srcId="{C5A36C37-B482-4616-9FE1-41EC913B75D6}" destId="{81C8232C-185D-4632-AEAD-39D1B8895CE6}" srcOrd="0" destOrd="0" presId="urn:diagrams.loki3.com/BracketList"/>
    <dgm:cxn modelId="{29AF5C47-84DD-455C-9AD9-5CC04356C37A}" type="presOf" srcId="{BDAD7C66-B57B-4A34-98F9-1547A1F7E978}" destId="{5EB087C5-724F-4833-BBE4-30AB008B197D}" srcOrd="0" destOrd="0" presId="urn:diagrams.loki3.com/BracketList"/>
    <dgm:cxn modelId="{9073A3F4-6467-41F9-B3B4-0C87AAA3E20B}" type="presOf" srcId="{A900B316-E695-40AB-A982-0A4E0A874BC2}" destId="{4C3D4C88-D1C1-43DB-B328-62D2D3FCCF4A}" srcOrd="0" destOrd="0" presId="urn:diagrams.loki3.com/BracketList"/>
    <dgm:cxn modelId="{8718BB4E-AB16-490C-9240-2C8DFE38240F}" srcId="{124ED91F-1D37-40C5-BE62-C551264F46E9}" destId="{C4B53E3E-184B-4728-AAA6-7E0FA808EF3E}" srcOrd="0" destOrd="0" parTransId="{66F67E5D-881D-4ECA-8E94-1B42A405C865}" sibTransId="{C6DAA209-2A7D-4D0D-B312-F35A354D1E88}"/>
    <dgm:cxn modelId="{349BD103-C2DB-4AE5-8478-FDF43A0E0042}" type="presOf" srcId="{6D020078-F050-4D3D-83FF-50409FB16CCD}" destId="{2C32A738-EEE3-4773-B18D-0D238C117D08}" srcOrd="0" destOrd="0" presId="urn:diagrams.loki3.com/BracketList"/>
    <dgm:cxn modelId="{0414F3AD-1204-46EB-8611-3FE9CF3CED4E}" srcId="{C5A36C37-B482-4616-9FE1-41EC913B75D6}" destId="{BDAD7C66-B57B-4A34-98F9-1547A1F7E978}" srcOrd="0" destOrd="0" parTransId="{ABD15E39-093B-4E85-ABDA-ED902D9825AE}" sibTransId="{BC9FB4F6-525F-4B95-874E-CC103E3329D1}"/>
    <dgm:cxn modelId="{396329E1-EB2E-4853-AEC0-B7710E5A46DF}" type="presOf" srcId="{A69C5D66-8765-45B0-A718-7F448EE47993}" destId="{B336F425-0AB7-4188-B4FD-683DC635915F}" srcOrd="0" destOrd="2" presId="urn:diagrams.loki3.com/BracketList"/>
    <dgm:cxn modelId="{A3B2793E-A1A3-44D3-B088-4A7A61C461E7}" srcId="{C4B53E3E-184B-4728-AAA6-7E0FA808EF3E}" destId="{3AB885EB-9C13-4F79-9894-098FFF61A5E7}" srcOrd="1" destOrd="0" parTransId="{7C824EC7-16E9-4540-9D08-5EB0BF7801AB}" sibTransId="{5E3C4A2B-214E-4424-A9B1-FA41AF02CBC6}"/>
    <dgm:cxn modelId="{51248C65-705C-4FE6-9C72-74AAB51829DD}" srcId="{124ED91F-1D37-40C5-BE62-C551264F46E9}" destId="{C5A36C37-B482-4616-9FE1-41EC913B75D6}" srcOrd="1" destOrd="0" parTransId="{4FE38A53-F77F-4B67-A086-0F85E49BC9A4}" sibTransId="{E5E027B9-45B5-417C-A8D4-3385B0085FF6}"/>
    <dgm:cxn modelId="{8A4D3DD5-0AEB-4F10-AD18-5101B2AFDE8D}" type="presOf" srcId="{CFC04DA9-5C7D-4B0C-AF10-B7A44310C1DE}" destId="{6B3DD9DC-1338-4AA7-AFAC-30F6B181F5A6}" srcOrd="0" destOrd="0" presId="urn:diagrams.loki3.com/BracketList"/>
    <dgm:cxn modelId="{58C02718-6F53-4200-819F-6884117D3463}" srcId="{124ED91F-1D37-40C5-BE62-C551264F46E9}" destId="{CFC04DA9-5C7D-4B0C-AF10-B7A44310C1DE}" srcOrd="4" destOrd="0" parTransId="{30FCBB21-FFBA-4F3F-A442-91D54B909D8D}" sibTransId="{B7642396-3106-48BF-BBD6-5EF4F06291E4}"/>
    <dgm:cxn modelId="{89A63D07-6D77-4AAF-9A3B-D4A5BE445692}" srcId="{C4B53E3E-184B-4728-AAA6-7E0FA808EF3E}" destId="{A69C5D66-8765-45B0-A718-7F448EE47993}" srcOrd="2" destOrd="0" parTransId="{BCC52229-6634-4C5C-9664-5C8A6CA76C28}" sibTransId="{CE021546-D443-432F-A624-4EF1B253854E}"/>
    <dgm:cxn modelId="{2598C1D5-728F-4C07-9285-6E94DABC7F92}" type="presParOf" srcId="{A8ADF4FC-50FC-4FD2-B76A-7577065370DD}" destId="{38F261EA-FE5A-40E7-9CE8-59188EF97850}" srcOrd="0" destOrd="0" presId="urn:diagrams.loki3.com/BracketList"/>
    <dgm:cxn modelId="{06BF4D4B-EE1E-4420-8E6C-DC7CE115B483}" type="presParOf" srcId="{38F261EA-FE5A-40E7-9CE8-59188EF97850}" destId="{A49D07FC-11CD-4040-8F2D-B1FBA1CAC704}" srcOrd="0" destOrd="0" presId="urn:diagrams.loki3.com/BracketList"/>
    <dgm:cxn modelId="{A83B8BC8-292E-4BC4-ACEA-8F8752564CAE}" type="presParOf" srcId="{38F261EA-FE5A-40E7-9CE8-59188EF97850}" destId="{2E0AE5A8-6B8B-469C-9DA9-F5A08D462921}" srcOrd="1" destOrd="0" presId="urn:diagrams.loki3.com/BracketList"/>
    <dgm:cxn modelId="{396FDF43-7F51-47C2-806D-EFE82ABF7F97}" type="presParOf" srcId="{38F261EA-FE5A-40E7-9CE8-59188EF97850}" destId="{013EEC45-BA0C-418E-ABD5-5F7648008C3E}" srcOrd="2" destOrd="0" presId="urn:diagrams.loki3.com/BracketList"/>
    <dgm:cxn modelId="{463603B6-0B35-4FA6-B14D-F9C18CC658BD}" type="presParOf" srcId="{38F261EA-FE5A-40E7-9CE8-59188EF97850}" destId="{B336F425-0AB7-4188-B4FD-683DC635915F}" srcOrd="3" destOrd="0" presId="urn:diagrams.loki3.com/BracketList"/>
    <dgm:cxn modelId="{8264C89A-8BDA-4753-8A34-64C38F01EAD7}" type="presParOf" srcId="{A8ADF4FC-50FC-4FD2-B76A-7577065370DD}" destId="{6B097C02-44ED-4AA4-A4DB-A235BA2A1E97}" srcOrd="1" destOrd="0" presId="urn:diagrams.loki3.com/BracketList"/>
    <dgm:cxn modelId="{351134D6-36F8-408C-9698-78492A2B7641}" type="presParOf" srcId="{A8ADF4FC-50FC-4FD2-B76A-7577065370DD}" destId="{AC92C30F-4B88-4368-A477-0987D9565460}" srcOrd="2" destOrd="0" presId="urn:diagrams.loki3.com/BracketList"/>
    <dgm:cxn modelId="{8990FA6C-5A3A-4E5B-8F35-4F63CBDA14B8}" type="presParOf" srcId="{AC92C30F-4B88-4368-A477-0987D9565460}" destId="{81C8232C-185D-4632-AEAD-39D1B8895CE6}" srcOrd="0" destOrd="0" presId="urn:diagrams.loki3.com/BracketList"/>
    <dgm:cxn modelId="{88E86677-AF9B-45A1-B2BB-673450B64C23}" type="presParOf" srcId="{AC92C30F-4B88-4368-A477-0987D9565460}" destId="{4E144321-1AF7-41EF-9BD9-B14284D1B0C0}" srcOrd="1" destOrd="0" presId="urn:diagrams.loki3.com/BracketList"/>
    <dgm:cxn modelId="{D2624D35-9EFC-4527-961F-BD02FEB7F1D6}" type="presParOf" srcId="{AC92C30F-4B88-4368-A477-0987D9565460}" destId="{B6C7B1AE-685B-494F-8222-FE6516F0E5FA}" srcOrd="2" destOrd="0" presId="urn:diagrams.loki3.com/BracketList"/>
    <dgm:cxn modelId="{A0BB2195-3C0E-4B22-9EF5-7E3242B85B6D}" type="presParOf" srcId="{AC92C30F-4B88-4368-A477-0987D9565460}" destId="{5EB087C5-724F-4833-BBE4-30AB008B197D}" srcOrd="3" destOrd="0" presId="urn:diagrams.loki3.com/BracketList"/>
    <dgm:cxn modelId="{CD532455-BA89-4B31-BC8C-1FD53BE130FB}" type="presParOf" srcId="{A8ADF4FC-50FC-4FD2-B76A-7577065370DD}" destId="{4CD8FBB7-F6A4-45CB-903D-AB4DFFCB50FC}" srcOrd="3" destOrd="0" presId="urn:diagrams.loki3.com/BracketList"/>
    <dgm:cxn modelId="{D9BFA4C1-12D7-41EB-AC64-BCEED45BF6D4}" type="presParOf" srcId="{A8ADF4FC-50FC-4FD2-B76A-7577065370DD}" destId="{1336AB09-3365-45F2-9AB8-E159D0351900}" srcOrd="4" destOrd="0" presId="urn:diagrams.loki3.com/BracketList"/>
    <dgm:cxn modelId="{D1C1F53B-96F1-4D82-9A91-FC55B2C2B116}" type="presParOf" srcId="{1336AB09-3365-45F2-9AB8-E159D0351900}" destId="{E5F3F68D-94A6-4304-A6FE-51F4EDE28BDE}" srcOrd="0" destOrd="0" presId="urn:diagrams.loki3.com/BracketList"/>
    <dgm:cxn modelId="{46B1A629-4126-4222-B26F-75B14FFEA91E}" type="presParOf" srcId="{1336AB09-3365-45F2-9AB8-E159D0351900}" destId="{FACF80CA-91C7-411B-8676-4E2FC43E8994}" srcOrd="1" destOrd="0" presId="urn:diagrams.loki3.com/BracketList"/>
    <dgm:cxn modelId="{A95D0436-3D54-4B6A-8016-178B62C9F917}" type="presParOf" srcId="{1336AB09-3365-45F2-9AB8-E159D0351900}" destId="{FAA02518-F170-4FE2-9636-D4246419A7B9}" srcOrd="2" destOrd="0" presId="urn:diagrams.loki3.com/BracketList"/>
    <dgm:cxn modelId="{FC529D22-EA82-43C5-9BC2-9F68473B7BD2}" type="presParOf" srcId="{1336AB09-3365-45F2-9AB8-E159D0351900}" destId="{2C32A738-EEE3-4773-B18D-0D238C117D08}" srcOrd="3" destOrd="0" presId="urn:diagrams.loki3.com/BracketList"/>
    <dgm:cxn modelId="{38B4108E-80CB-4494-BFA6-2AF8A03681AD}" type="presParOf" srcId="{A8ADF4FC-50FC-4FD2-B76A-7577065370DD}" destId="{410D8E81-312A-4194-A389-588AD70FB620}" srcOrd="5" destOrd="0" presId="urn:diagrams.loki3.com/BracketList"/>
    <dgm:cxn modelId="{B065FD5D-8EA0-496B-997B-5B24A28BDDC2}" type="presParOf" srcId="{A8ADF4FC-50FC-4FD2-B76A-7577065370DD}" destId="{B2326A9C-9F1A-430C-A26D-B9AD8AE55CF0}" srcOrd="6" destOrd="0" presId="urn:diagrams.loki3.com/BracketList"/>
    <dgm:cxn modelId="{4EA3B19C-4D21-4EE8-957B-C1F808063BD6}" type="presParOf" srcId="{B2326A9C-9F1A-430C-A26D-B9AD8AE55CF0}" destId="{4C3D4C88-D1C1-43DB-B328-62D2D3FCCF4A}" srcOrd="0" destOrd="0" presId="urn:diagrams.loki3.com/BracketList"/>
    <dgm:cxn modelId="{208BBC50-2491-4770-9454-0B48A71AF9B0}" type="presParOf" srcId="{B2326A9C-9F1A-430C-A26D-B9AD8AE55CF0}" destId="{12A39688-527B-4A19-A53A-F0E60532DC8A}" srcOrd="1" destOrd="0" presId="urn:diagrams.loki3.com/BracketList"/>
    <dgm:cxn modelId="{4CA69F22-3D8E-4D55-80E0-91C8786E345C}" type="presParOf" srcId="{B2326A9C-9F1A-430C-A26D-B9AD8AE55CF0}" destId="{23435688-1681-4AD5-835B-7307253A4B70}" srcOrd="2" destOrd="0" presId="urn:diagrams.loki3.com/BracketList"/>
    <dgm:cxn modelId="{AA50B60D-7D34-4FF0-8E26-DECD623E88C9}" type="presParOf" srcId="{B2326A9C-9F1A-430C-A26D-B9AD8AE55CF0}" destId="{B151BDFB-A800-4349-80DF-A43B8CD4B3B1}" srcOrd="3" destOrd="0" presId="urn:diagrams.loki3.com/BracketList"/>
    <dgm:cxn modelId="{17AA1F9A-8B9A-436A-B52F-C377110A3C09}" type="presParOf" srcId="{A8ADF4FC-50FC-4FD2-B76A-7577065370DD}" destId="{BCD8CCC3-4FE0-4B3B-8FD3-B5585C325C9E}" srcOrd="7" destOrd="0" presId="urn:diagrams.loki3.com/BracketList"/>
    <dgm:cxn modelId="{4FC78326-1383-4777-8976-9D54EE06ED8D}" type="presParOf" srcId="{A8ADF4FC-50FC-4FD2-B76A-7577065370DD}" destId="{59F1C7E0-5E31-4D63-8CBD-8C77A4B8E8BF}" srcOrd="8" destOrd="0" presId="urn:diagrams.loki3.com/BracketList"/>
    <dgm:cxn modelId="{6807B628-14D0-49EF-8C8A-7E9876C33DFD}" type="presParOf" srcId="{59F1C7E0-5E31-4D63-8CBD-8C77A4B8E8BF}" destId="{6B3DD9DC-1338-4AA7-AFAC-30F6B181F5A6}" srcOrd="0" destOrd="0" presId="urn:diagrams.loki3.com/BracketList"/>
    <dgm:cxn modelId="{4CD20467-D875-46E0-9553-F070E9E53E96}" type="presParOf" srcId="{59F1C7E0-5E31-4D63-8CBD-8C77A4B8E8BF}" destId="{CA2FE508-0658-446A-B535-3C2D47894115}" srcOrd="1" destOrd="0" presId="urn:diagrams.loki3.com/BracketList"/>
    <dgm:cxn modelId="{DB70D1FC-9190-4B7D-BC50-DFEF96C1073C}" type="presParOf" srcId="{59F1C7E0-5E31-4D63-8CBD-8C77A4B8E8BF}" destId="{012BDFE3-BD85-4B87-AF8D-0448B0210876}" srcOrd="2" destOrd="0" presId="urn:diagrams.loki3.com/BracketList"/>
    <dgm:cxn modelId="{430D2D30-6722-4945-B479-4DC6098DB207}" type="presParOf" srcId="{59F1C7E0-5E31-4D63-8CBD-8C77A4B8E8BF}" destId="{D589B3DD-089D-447C-BBB4-4DD9487415E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DA3F77-07C6-4E3B-8BD2-23F69B72293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673ABB-4351-4787-888C-2799A9F499A0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3DB6AF1B-17FD-4160-837A-8F3FF2EC0D5F}" type="parTrans" cxnId="{FE4BEB49-BC4E-4C76-AFE1-45D2DE1C0916}">
      <dgm:prSet/>
      <dgm:spPr/>
      <dgm:t>
        <a:bodyPr/>
        <a:lstStyle/>
        <a:p>
          <a:endParaRPr lang="en-US"/>
        </a:p>
      </dgm:t>
    </dgm:pt>
    <dgm:pt modelId="{0B83F843-DF17-41FD-B731-B8F7D78E1CE7}" type="sibTrans" cxnId="{FE4BEB49-BC4E-4C76-AFE1-45D2DE1C0916}">
      <dgm:prSet/>
      <dgm:spPr/>
      <dgm:t>
        <a:bodyPr/>
        <a:lstStyle/>
        <a:p>
          <a:endParaRPr lang="en-US"/>
        </a:p>
      </dgm:t>
    </dgm:pt>
    <dgm:pt modelId="{810CD707-2ED3-4F71-A5CE-1E96F8888A28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94CCF8C-90DA-4287-99AE-201109F52DB9}" type="parTrans" cxnId="{B0E57470-3223-4C43-A088-B818645689B5}">
      <dgm:prSet/>
      <dgm:spPr/>
      <dgm:t>
        <a:bodyPr/>
        <a:lstStyle/>
        <a:p>
          <a:endParaRPr lang="en-US"/>
        </a:p>
      </dgm:t>
    </dgm:pt>
    <dgm:pt modelId="{421CA768-8500-4943-A98D-578DD06AC2DA}" type="sibTrans" cxnId="{B0E57470-3223-4C43-A088-B818645689B5}">
      <dgm:prSet/>
      <dgm:spPr/>
      <dgm:t>
        <a:bodyPr/>
        <a:lstStyle/>
        <a:p>
          <a:endParaRPr lang="en-US"/>
        </a:p>
      </dgm:t>
    </dgm:pt>
    <dgm:pt modelId="{FFF6CE09-9415-4E74-8297-6AA3BAC37983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DB015AEF-DD42-4874-AE82-CF69394A8228}" type="parTrans" cxnId="{12A114EC-C8E9-4429-89A1-3E88E42C9708}">
      <dgm:prSet/>
      <dgm:spPr/>
      <dgm:t>
        <a:bodyPr/>
        <a:lstStyle/>
        <a:p>
          <a:endParaRPr lang="en-US"/>
        </a:p>
      </dgm:t>
    </dgm:pt>
    <dgm:pt modelId="{0867B2C9-3CDD-4266-B751-30E49902C126}" type="sibTrans" cxnId="{12A114EC-C8E9-4429-89A1-3E88E42C9708}">
      <dgm:prSet/>
      <dgm:spPr/>
      <dgm:t>
        <a:bodyPr/>
        <a:lstStyle/>
        <a:p>
          <a:endParaRPr lang="en-US"/>
        </a:p>
      </dgm:t>
    </dgm:pt>
    <dgm:pt modelId="{995CE2E2-BCEC-4D94-A048-D31986CB3834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782FCC13-1DD8-48D6-8C9B-0A62B0F0266D}" type="parTrans" cxnId="{2CCB7FF9-8A07-40D8-854D-987CE5A75FAF}">
      <dgm:prSet/>
      <dgm:spPr/>
      <dgm:t>
        <a:bodyPr/>
        <a:lstStyle/>
        <a:p>
          <a:endParaRPr lang="en-US"/>
        </a:p>
      </dgm:t>
    </dgm:pt>
    <dgm:pt modelId="{B4681713-1545-4549-9284-31B7AE33EA6A}" type="sibTrans" cxnId="{2CCB7FF9-8A07-40D8-854D-987CE5A75FAF}">
      <dgm:prSet/>
      <dgm:spPr/>
      <dgm:t>
        <a:bodyPr/>
        <a:lstStyle/>
        <a:p>
          <a:endParaRPr lang="en-US"/>
        </a:p>
      </dgm:t>
    </dgm:pt>
    <dgm:pt modelId="{9F3A6E33-3C9D-4F77-9BBB-2E1F718B02B1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851C5F38-52FE-48B6-9217-54CC73225F8A}" type="parTrans" cxnId="{44981C90-1E41-417A-895F-F0DFF0FFD689}">
      <dgm:prSet/>
      <dgm:spPr/>
      <dgm:t>
        <a:bodyPr/>
        <a:lstStyle/>
        <a:p>
          <a:endParaRPr lang="en-US"/>
        </a:p>
      </dgm:t>
    </dgm:pt>
    <dgm:pt modelId="{455DE002-CE39-4D80-9BCA-588B92BB6216}" type="sibTrans" cxnId="{44981C90-1E41-417A-895F-F0DFF0FFD689}">
      <dgm:prSet/>
      <dgm:spPr/>
      <dgm:t>
        <a:bodyPr/>
        <a:lstStyle/>
        <a:p>
          <a:endParaRPr lang="en-US"/>
        </a:p>
      </dgm:t>
    </dgm:pt>
    <dgm:pt modelId="{A0B41191-7DFF-4EEC-B6E2-6F13C249D6C8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LLP? 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B485471-86D8-4079-8DB6-544DFFE9F26C}" type="parTrans" cxnId="{F89B7F72-DCE7-43B3-BBB8-F04D0672DC56}">
      <dgm:prSet/>
      <dgm:spPr/>
      <dgm:t>
        <a:bodyPr/>
        <a:lstStyle/>
        <a:p>
          <a:endParaRPr lang="en-US"/>
        </a:p>
      </dgm:t>
    </dgm:pt>
    <dgm:pt modelId="{FEB2F940-15A8-407B-8723-CD407347BD68}" type="sibTrans" cxnId="{F89B7F72-DCE7-43B3-BBB8-F04D0672DC56}">
      <dgm:prSet/>
      <dgm:spPr/>
      <dgm:t>
        <a:bodyPr/>
        <a:lstStyle/>
        <a:p>
          <a:endParaRPr lang="en-US"/>
        </a:p>
      </dgm:t>
    </dgm:pt>
    <dgm:pt modelId="{3AEA2901-FE5E-482A-8869-A0D271369AF5}" type="pres">
      <dgm:prSet presAssocID="{9DDA3F77-07C6-4E3B-8BD2-23F69B72293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514005-225C-4409-9FAD-06A436F12F7C}" type="pres">
      <dgm:prSet presAssocID="{A0B41191-7DFF-4EEC-B6E2-6F13C249D6C8}" presName="compNode" presStyleCnt="0"/>
      <dgm:spPr/>
    </dgm:pt>
    <dgm:pt modelId="{892219FD-A06F-4A23-B1A8-55F5A8CE7A3A}" type="pres">
      <dgm:prSet presAssocID="{A0B41191-7DFF-4EEC-B6E2-6F13C249D6C8}" presName="pictRect" presStyleLbl="node1" presStyleIdx="0" presStyleCnt="6" custScaleX="8758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475552-B8C8-454C-BBF8-F408D73DBD9E}" type="pres">
      <dgm:prSet presAssocID="{A0B41191-7DFF-4EEC-B6E2-6F13C249D6C8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4EE40-C11B-4B38-8370-70FCEA592043}" type="pres">
      <dgm:prSet presAssocID="{FEB2F940-15A8-407B-8723-CD407347BD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FC8CF8-D7BC-4F69-BE99-A5033BA6D3CF}" type="pres">
      <dgm:prSet presAssocID="{9F3A6E33-3C9D-4F77-9BBB-2E1F718B02B1}" presName="compNode" presStyleCnt="0"/>
      <dgm:spPr/>
    </dgm:pt>
    <dgm:pt modelId="{42B6DED3-D34C-4EBD-8959-CEB2B9DC7D05}" type="pres">
      <dgm:prSet presAssocID="{9F3A6E33-3C9D-4F77-9BBB-2E1F718B02B1}" presName="pictRect" presStyleLbl="nod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6F1B4F-7054-43F9-AECE-44572CF06C77}" type="pres">
      <dgm:prSet presAssocID="{9F3A6E33-3C9D-4F77-9BBB-2E1F718B02B1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16E6F-E4B9-44F9-B061-2CBC6C722F53}" type="pres">
      <dgm:prSet presAssocID="{455DE002-CE39-4D80-9BCA-588B92BB62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D9A1E6-DBCC-4D0C-B607-B331228B8345}" type="pres">
      <dgm:prSet presAssocID="{89673ABB-4351-4787-888C-2799A9F499A0}" presName="compNode" presStyleCnt="0"/>
      <dgm:spPr/>
    </dgm:pt>
    <dgm:pt modelId="{B1C071BB-69DA-4620-A3DF-6196A1F85FB1}" type="pres">
      <dgm:prSet presAssocID="{89673ABB-4351-4787-888C-2799A9F499A0}" presName="pictRect" presStyleLbl="nod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E9FF67-F8AB-41DD-BEA0-2B00032B7E3B}" type="pres">
      <dgm:prSet presAssocID="{89673ABB-4351-4787-888C-2799A9F499A0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58082-3DEF-41A5-979F-EA992B1C65E5}" type="pres">
      <dgm:prSet presAssocID="{0B83F843-DF17-41FD-B731-B8F7D78E1CE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2C33A1-E7DE-424E-9269-A1CFD713EC64}" type="pres">
      <dgm:prSet presAssocID="{FFF6CE09-9415-4E74-8297-6AA3BAC37983}" presName="compNode" presStyleCnt="0"/>
      <dgm:spPr/>
    </dgm:pt>
    <dgm:pt modelId="{AA306AD7-8855-4DE2-9A7C-9C1E0DD0C797}" type="pres">
      <dgm:prSet presAssocID="{FFF6CE09-9415-4E74-8297-6AA3BAC37983}" presName="pictRect" presStyleLbl="nod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D0D0F8-3E12-4A76-8A9F-6135F2C2441B}" type="pres">
      <dgm:prSet presAssocID="{FFF6CE09-9415-4E74-8297-6AA3BAC3798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A5DD9-5907-4BAA-95AC-90692FFC082C}" type="pres">
      <dgm:prSet presAssocID="{0867B2C9-3CDD-4266-B751-30E49902C1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B3C653-A7DB-4DD5-A4DF-01D33E42864C}" type="pres">
      <dgm:prSet presAssocID="{810CD707-2ED3-4F71-A5CE-1E96F8888A28}" presName="compNode" presStyleCnt="0"/>
      <dgm:spPr/>
    </dgm:pt>
    <dgm:pt modelId="{45BED180-CC9E-46BE-9384-B66C781EAD77}" type="pres">
      <dgm:prSet presAssocID="{810CD707-2ED3-4F71-A5CE-1E96F8888A28}" presName="pictRect" presStyleLbl="node1" presStyleIdx="4" presStyleCnt="6" custScaleX="88219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7F18EE-CF19-4204-9A22-AB574EF05AFE}" type="pres">
      <dgm:prSet presAssocID="{810CD707-2ED3-4F71-A5CE-1E96F8888A28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3D308-8E50-4374-9F1A-98C883C1E89C}" type="pres">
      <dgm:prSet presAssocID="{421CA768-8500-4943-A98D-578DD06AC2D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0C0363-78EE-42B1-AF1A-E227DBB52528}" type="pres">
      <dgm:prSet presAssocID="{995CE2E2-BCEC-4D94-A048-D31986CB3834}" presName="compNode" presStyleCnt="0"/>
      <dgm:spPr/>
    </dgm:pt>
    <dgm:pt modelId="{F593B8A3-133D-4E9C-B17E-73BE70D83A4D}" type="pres">
      <dgm:prSet presAssocID="{995CE2E2-BCEC-4D94-A048-D31986CB383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73DFA8-8CAC-4EAA-BBD5-85A90C4604F5}" type="pres">
      <dgm:prSet presAssocID="{995CE2E2-BCEC-4D94-A048-D31986CB3834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B7F72-DCE7-43B3-BBB8-F04D0672DC56}" srcId="{9DDA3F77-07C6-4E3B-8BD2-23F69B72293A}" destId="{A0B41191-7DFF-4EEC-B6E2-6F13C249D6C8}" srcOrd="0" destOrd="0" parTransId="{BB485471-86D8-4079-8DB6-544DFFE9F26C}" sibTransId="{FEB2F940-15A8-407B-8723-CD407347BD68}"/>
    <dgm:cxn modelId="{9623B1FF-9C70-4A2D-96B7-0B46142A9430}" type="presOf" srcId="{FFF6CE09-9415-4E74-8297-6AA3BAC37983}" destId="{19D0D0F8-3E12-4A76-8A9F-6135F2C2441B}" srcOrd="0" destOrd="0" presId="urn:microsoft.com/office/officeart/2005/8/layout/pList1"/>
    <dgm:cxn modelId="{F6F3EA87-E99A-48E2-B1A1-675F42BE9BD0}" type="presOf" srcId="{FEB2F940-15A8-407B-8723-CD407347BD68}" destId="{3124EE40-C11B-4B38-8370-70FCEA592043}" srcOrd="0" destOrd="0" presId="urn:microsoft.com/office/officeart/2005/8/layout/pList1"/>
    <dgm:cxn modelId="{12A114EC-C8E9-4429-89A1-3E88E42C9708}" srcId="{9DDA3F77-07C6-4E3B-8BD2-23F69B72293A}" destId="{FFF6CE09-9415-4E74-8297-6AA3BAC37983}" srcOrd="3" destOrd="0" parTransId="{DB015AEF-DD42-4874-AE82-CF69394A8228}" sibTransId="{0867B2C9-3CDD-4266-B751-30E49902C126}"/>
    <dgm:cxn modelId="{8CD221C3-5642-43F7-AFEA-ECE07DF9D89E}" type="presOf" srcId="{9DDA3F77-07C6-4E3B-8BD2-23F69B72293A}" destId="{3AEA2901-FE5E-482A-8869-A0D271369AF5}" srcOrd="0" destOrd="0" presId="urn:microsoft.com/office/officeart/2005/8/layout/pList1"/>
    <dgm:cxn modelId="{FE4BEB49-BC4E-4C76-AFE1-45D2DE1C0916}" srcId="{9DDA3F77-07C6-4E3B-8BD2-23F69B72293A}" destId="{89673ABB-4351-4787-888C-2799A9F499A0}" srcOrd="2" destOrd="0" parTransId="{3DB6AF1B-17FD-4160-837A-8F3FF2EC0D5F}" sibTransId="{0B83F843-DF17-41FD-B731-B8F7D78E1CE7}"/>
    <dgm:cxn modelId="{DC927FA2-BD86-4CD7-912A-5C1530297B85}" type="presOf" srcId="{A0B41191-7DFF-4EEC-B6E2-6F13C249D6C8}" destId="{88475552-B8C8-454C-BBF8-F408D73DBD9E}" srcOrd="0" destOrd="0" presId="urn:microsoft.com/office/officeart/2005/8/layout/pList1"/>
    <dgm:cxn modelId="{44981C90-1E41-417A-895F-F0DFF0FFD689}" srcId="{9DDA3F77-07C6-4E3B-8BD2-23F69B72293A}" destId="{9F3A6E33-3C9D-4F77-9BBB-2E1F718B02B1}" srcOrd="1" destOrd="0" parTransId="{851C5F38-52FE-48B6-9217-54CC73225F8A}" sibTransId="{455DE002-CE39-4D80-9BCA-588B92BB6216}"/>
    <dgm:cxn modelId="{2CCB7FF9-8A07-40D8-854D-987CE5A75FAF}" srcId="{9DDA3F77-07C6-4E3B-8BD2-23F69B72293A}" destId="{995CE2E2-BCEC-4D94-A048-D31986CB3834}" srcOrd="5" destOrd="0" parTransId="{782FCC13-1DD8-48D6-8C9B-0A62B0F0266D}" sibTransId="{B4681713-1545-4549-9284-31B7AE33EA6A}"/>
    <dgm:cxn modelId="{DB3E1AF9-6675-4C7F-940E-E7EF73BBE298}" type="presOf" srcId="{421CA768-8500-4943-A98D-578DD06AC2DA}" destId="{7F63D308-8E50-4374-9F1A-98C883C1E89C}" srcOrd="0" destOrd="0" presId="urn:microsoft.com/office/officeart/2005/8/layout/pList1"/>
    <dgm:cxn modelId="{2123123A-6DBC-4F20-BD5E-9EE10DE9CBBD}" type="presOf" srcId="{810CD707-2ED3-4F71-A5CE-1E96F8888A28}" destId="{477F18EE-CF19-4204-9A22-AB574EF05AFE}" srcOrd="0" destOrd="0" presId="urn:microsoft.com/office/officeart/2005/8/layout/pList1"/>
    <dgm:cxn modelId="{FD9E3698-E890-45C1-9AC7-9B868C53207B}" type="presOf" srcId="{0B83F843-DF17-41FD-B731-B8F7D78E1CE7}" destId="{B9C58082-3DEF-41A5-979F-EA992B1C65E5}" srcOrd="0" destOrd="0" presId="urn:microsoft.com/office/officeart/2005/8/layout/pList1"/>
    <dgm:cxn modelId="{DD427BE6-4091-46C9-9577-51DB273EF0F5}" type="presOf" srcId="{995CE2E2-BCEC-4D94-A048-D31986CB3834}" destId="{3F73DFA8-8CAC-4EAA-BBD5-85A90C4604F5}" srcOrd="0" destOrd="0" presId="urn:microsoft.com/office/officeart/2005/8/layout/pList1"/>
    <dgm:cxn modelId="{B0E57470-3223-4C43-A088-B818645689B5}" srcId="{9DDA3F77-07C6-4E3B-8BD2-23F69B72293A}" destId="{810CD707-2ED3-4F71-A5CE-1E96F8888A28}" srcOrd="4" destOrd="0" parTransId="{B94CCF8C-90DA-4287-99AE-201109F52DB9}" sibTransId="{421CA768-8500-4943-A98D-578DD06AC2DA}"/>
    <dgm:cxn modelId="{BE700783-B449-40B9-AF46-87583B93CA0A}" type="presOf" srcId="{0867B2C9-3CDD-4266-B751-30E49902C126}" destId="{713A5DD9-5907-4BAA-95AC-90692FFC082C}" srcOrd="0" destOrd="0" presId="urn:microsoft.com/office/officeart/2005/8/layout/pList1"/>
    <dgm:cxn modelId="{1D3AAF29-8E4B-4C70-A904-F23B2560192D}" type="presOf" srcId="{9F3A6E33-3C9D-4F77-9BBB-2E1F718B02B1}" destId="{376F1B4F-7054-43F9-AECE-44572CF06C77}" srcOrd="0" destOrd="0" presId="urn:microsoft.com/office/officeart/2005/8/layout/pList1"/>
    <dgm:cxn modelId="{0626F8DB-B3CE-4B19-B0EE-B9712375E2C0}" type="presOf" srcId="{89673ABB-4351-4787-888C-2799A9F499A0}" destId="{AEE9FF67-F8AB-41DD-BEA0-2B00032B7E3B}" srcOrd="0" destOrd="0" presId="urn:microsoft.com/office/officeart/2005/8/layout/pList1"/>
    <dgm:cxn modelId="{13110FC7-88AB-4397-8CEF-19484B071934}" type="presOf" srcId="{455DE002-CE39-4D80-9BCA-588B92BB6216}" destId="{07316E6F-E4B9-44F9-B061-2CBC6C722F53}" srcOrd="0" destOrd="0" presId="urn:microsoft.com/office/officeart/2005/8/layout/pList1"/>
    <dgm:cxn modelId="{B97AD717-9C92-4AFB-8AC3-5085741D94E6}" type="presParOf" srcId="{3AEA2901-FE5E-482A-8869-A0D271369AF5}" destId="{1B514005-225C-4409-9FAD-06A436F12F7C}" srcOrd="0" destOrd="0" presId="urn:microsoft.com/office/officeart/2005/8/layout/pList1"/>
    <dgm:cxn modelId="{00CE779A-E045-4F82-B225-E9C10911B08E}" type="presParOf" srcId="{1B514005-225C-4409-9FAD-06A436F12F7C}" destId="{892219FD-A06F-4A23-B1A8-55F5A8CE7A3A}" srcOrd="0" destOrd="0" presId="urn:microsoft.com/office/officeart/2005/8/layout/pList1"/>
    <dgm:cxn modelId="{609663A0-E56D-4445-AC91-548261D11730}" type="presParOf" srcId="{1B514005-225C-4409-9FAD-06A436F12F7C}" destId="{88475552-B8C8-454C-BBF8-F408D73DBD9E}" srcOrd="1" destOrd="0" presId="urn:microsoft.com/office/officeart/2005/8/layout/pList1"/>
    <dgm:cxn modelId="{9DA4042F-A2DB-49A3-AED0-6A5B0793098F}" type="presParOf" srcId="{3AEA2901-FE5E-482A-8869-A0D271369AF5}" destId="{3124EE40-C11B-4B38-8370-70FCEA592043}" srcOrd="1" destOrd="0" presId="urn:microsoft.com/office/officeart/2005/8/layout/pList1"/>
    <dgm:cxn modelId="{1D170619-5EED-4777-A24C-BA380C6F5CB9}" type="presParOf" srcId="{3AEA2901-FE5E-482A-8869-A0D271369AF5}" destId="{40FC8CF8-D7BC-4F69-BE99-A5033BA6D3CF}" srcOrd="2" destOrd="0" presId="urn:microsoft.com/office/officeart/2005/8/layout/pList1"/>
    <dgm:cxn modelId="{60F551E4-EBC7-4747-A43D-F58DE0F3821F}" type="presParOf" srcId="{40FC8CF8-D7BC-4F69-BE99-A5033BA6D3CF}" destId="{42B6DED3-D34C-4EBD-8959-CEB2B9DC7D05}" srcOrd="0" destOrd="0" presId="urn:microsoft.com/office/officeart/2005/8/layout/pList1"/>
    <dgm:cxn modelId="{F8F521AE-B486-4B46-B46A-156FBF64036C}" type="presParOf" srcId="{40FC8CF8-D7BC-4F69-BE99-A5033BA6D3CF}" destId="{376F1B4F-7054-43F9-AECE-44572CF06C77}" srcOrd="1" destOrd="0" presId="urn:microsoft.com/office/officeart/2005/8/layout/pList1"/>
    <dgm:cxn modelId="{17BEC1B4-68A3-4335-BF75-F32A672CF4A1}" type="presParOf" srcId="{3AEA2901-FE5E-482A-8869-A0D271369AF5}" destId="{07316E6F-E4B9-44F9-B061-2CBC6C722F53}" srcOrd="3" destOrd="0" presId="urn:microsoft.com/office/officeart/2005/8/layout/pList1"/>
    <dgm:cxn modelId="{6AFE7E66-9FBB-44B8-932D-0EA559BDE22C}" type="presParOf" srcId="{3AEA2901-FE5E-482A-8869-A0D271369AF5}" destId="{72D9A1E6-DBCC-4D0C-B607-B331228B8345}" srcOrd="4" destOrd="0" presId="urn:microsoft.com/office/officeart/2005/8/layout/pList1"/>
    <dgm:cxn modelId="{2F24ED9F-12E0-49F6-8026-AE8D71FF1C70}" type="presParOf" srcId="{72D9A1E6-DBCC-4D0C-B607-B331228B8345}" destId="{B1C071BB-69DA-4620-A3DF-6196A1F85FB1}" srcOrd="0" destOrd="0" presId="urn:microsoft.com/office/officeart/2005/8/layout/pList1"/>
    <dgm:cxn modelId="{8AE5E955-F1A6-4FAA-80B6-8BBF86762F08}" type="presParOf" srcId="{72D9A1E6-DBCC-4D0C-B607-B331228B8345}" destId="{AEE9FF67-F8AB-41DD-BEA0-2B00032B7E3B}" srcOrd="1" destOrd="0" presId="urn:microsoft.com/office/officeart/2005/8/layout/pList1"/>
    <dgm:cxn modelId="{E0270CEB-30C5-48B5-90D1-9EEA07E7E7B4}" type="presParOf" srcId="{3AEA2901-FE5E-482A-8869-A0D271369AF5}" destId="{B9C58082-3DEF-41A5-979F-EA992B1C65E5}" srcOrd="5" destOrd="0" presId="urn:microsoft.com/office/officeart/2005/8/layout/pList1"/>
    <dgm:cxn modelId="{D8C3AECB-C828-460B-99A9-FEE7385EF21F}" type="presParOf" srcId="{3AEA2901-FE5E-482A-8869-A0D271369AF5}" destId="{392C33A1-E7DE-424E-9269-A1CFD713EC64}" srcOrd="6" destOrd="0" presId="urn:microsoft.com/office/officeart/2005/8/layout/pList1"/>
    <dgm:cxn modelId="{D09F06AB-27ED-4ED8-8E25-A42D48A13406}" type="presParOf" srcId="{392C33A1-E7DE-424E-9269-A1CFD713EC64}" destId="{AA306AD7-8855-4DE2-9A7C-9C1E0DD0C797}" srcOrd="0" destOrd="0" presId="urn:microsoft.com/office/officeart/2005/8/layout/pList1"/>
    <dgm:cxn modelId="{A56B49B3-BBCE-4907-81AE-FEF886A581DA}" type="presParOf" srcId="{392C33A1-E7DE-424E-9269-A1CFD713EC64}" destId="{19D0D0F8-3E12-4A76-8A9F-6135F2C2441B}" srcOrd="1" destOrd="0" presId="urn:microsoft.com/office/officeart/2005/8/layout/pList1"/>
    <dgm:cxn modelId="{EE4BF1AC-3E1F-47B7-B46E-03BC2C32533B}" type="presParOf" srcId="{3AEA2901-FE5E-482A-8869-A0D271369AF5}" destId="{713A5DD9-5907-4BAA-95AC-90692FFC082C}" srcOrd="7" destOrd="0" presId="urn:microsoft.com/office/officeart/2005/8/layout/pList1"/>
    <dgm:cxn modelId="{7FF2683E-AC16-4630-A0E5-8DEB3ACC3B10}" type="presParOf" srcId="{3AEA2901-FE5E-482A-8869-A0D271369AF5}" destId="{F4B3C653-A7DB-4DD5-A4DF-01D33E42864C}" srcOrd="8" destOrd="0" presId="urn:microsoft.com/office/officeart/2005/8/layout/pList1"/>
    <dgm:cxn modelId="{0B753D66-5D85-4034-86B7-8300EB7E3E41}" type="presParOf" srcId="{F4B3C653-A7DB-4DD5-A4DF-01D33E42864C}" destId="{45BED180-CC9E-46BE-9384-B66C781EAD77}" srcOrd="0" destOrd="0" presId="urn:microsoft.com/office/officeart/2005/8/layout/pList1"/>
    <dgm:cxn modelId="{29BC1559-2EA3-480D-BB8E-235AFF3201E2}" type="presParOf" srcId="{F4B3C653-A7DB-4DD5-A4DF-01D33E42864C}" destId="{477F18EE-CF19-4204-9A22-AB574EF05AFE}" srcOrd="1" destOrd="0" presId="urn:microsoft.com/office/officeart/2005/8/layout/pList1"/>
    <dgm:cxn modelId="{60F7B685-7615-4BF1-BC95-8544AF049867}" type="presParOf" srcId="{3AEA2901-FE5E-482A-8869-A0D271369AF5}" destId="{7F63D308-8E50-4374-9F1A-98C883C1E89C}" srcOrd="9" destOrd="0" presId="urn:microsoft.com/office/officeart/2005/8/layout/pList1"/>
    <dgm:cxn modelId="{4A73381D-ABD9-4229-A4FE-72B3CB91D734}" type="presParOf" srcId="{3AEA2901-FE5E-482A-8869-A0D271369AF5}" destId="{E40C0363-78EE-42B1-AF1A-E227DBB52528}" srcOrd="10" destOrd="0" presId="urn:microsoft.com/office/officeart/2005/8/layout/pList1"/>
    <dgm:cxn modelId="{179932C7-BC83-49A5-A152-2913924D9CBE}" type="presParOf" srcId="{E40C0363-78EE-42B1-AF1A-E227DBB52528}" destId="{F593B8A3-133D-4E9C-B17E-73BE70D83A4D}" srcOrd="0" destOrd="0" presId="urn:microsoft.com/office/officeart/2005/8/layout/pList1"/>
    <dgm:cxn modelId="{3802DA20-FD15-4826-B665-600A8FCC4CCC}" type="presParOf" srcId="{E40C0363-78EE-42B1-AF1A-E227DBB52528}" destId="{3F73DFA8-8CAC-4EAA-BBD5-85A90C4604F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9C7A533-06E3-4CFE-BB1B-D4D2C612AA1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A72544-1A34-4F8B-953D-53615C3A72FB}">
      <dgm:prSet phldrT="[Text]"/>
      <dgm:spPr/>
      <dgm:t>
        <a:bodyPr/>
        <a:lstStyle/>
        <a:p>
          <a:r>
            <a:rPr lang="en-US" dirty="0" smtClean="0"/>
            <a:t>LIC</a:t>
          </a:r>
          <a:endParaRPr lang="en-US" dirty="0"/>
        </a:p>
      </dgm:t>
    </dgm:pt>
    <dgm:pt modelId="{636CF655-384E-4305-B604-6CF114694540}" type="parTrans" cxnId="{69F39E41-368C-4C6E-8262-A44617D50F12}">
      <dgm:prSet/>
      <dgm:spPr/>
      <dgm:t>
        <a:bodyPr/>
        <a:lstStyle/>
        <a:p>
          <a:endParaRPr lang="en-US"/>
        </a:p>
      </dgm:t>
    </dgm:pt>
    <dgm:pt modelId="{B99A1F41-5033-44DD-9E8D-4D6E6661A478}" type="sibTrans" cxnId="{69F39E41-368C-4C6E-8262-A44617D50F12}">
      <dgm:prSet/>
      <dgm:spPr/>
      <dgm:t>
        <a:bodyPr/>
        <a:lstStyle/>
        <a:p>
          <a:endParaRPr lang="en-US"/>
        </a:p>
      </dgm:t>
    </dgm:pt>
    <dgm:pt modelId="{58806699-AB83-4358-9BD8-965BF9ED971B}">
      <dgm:prSet phldrT="[Text]"/>
      <dgm:spPr/>
      <dgm:t>
        <a:bodyPr/>
        <a:lstStyle/>
        <a:p>
          <a:r>
            <a:rPr lang="en-US" dirty="0" smtClean="0"/>
            <a:t>36k cr in Tata companies</a:t>
          </a:r>
          <a:endParaRPr lang="en-US" dirty="0"/>
        </a:p>
      </dgm:t>
    </dgm:pt>
    <dgm:pt modelId="{BCBE1D62-E88C-4B2C-A7D9-13B9E28DDB6E}" type="parTrans" cxnId="{725D3E0C-E001-4488-ACC2-7238BF4004B3}">
      <dgm:prSet/>
      <dgm:spPr/>
      <dgm:t>
        <a:bodyPr/>
        <a:lstStyle/>
        <a:p>
          <a:endParaRPr lang="en-US"/>
        </a:p>
      </dgm:t>
    </dgm:pt>
    <dgm:pt modelId="{4D14FF76-72FD-4D32-996F-EC5884B40A14}" type="sibTrans" cxnId="{725D3E0C-E001-4488-ACC2-7238BF4004B3}">
      <dgm:prSet/>
      <dgm:spPr/>
      <dgm:t>
        <a:bodyPr/>
        <a:lstStyle/>
        <a:p>
          <a:endParaRPr lang="en-US"/>
        </a:p>
      </dgm:t>
    </dgm:pt>
    <dgm:pt modelId="{857A530C-2008-46A9-A7AA-FCE66E4CD51F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 smtClean="0"/>
            <a:t>Weak / Collapse</a:t>
          </a:r>
          <a:endParaRPr lang="en-US" sz="2400" dirty="0"/>
        </a:p>
      </dgm:t>
    </dgm:pt>
    <dgm:pt modelId="{D1F66B1B-EE2F-4708-B43E-0E0533292864}" type="parTrans" cxnId="{6FE8693F-52B7-4422-A2D1-C69E0323AD06}">
      <dgm:prSet/>
      <dgm:spPr/>
      <dgm:t>
        <a:bodyPr/>
        <a:lstStyle/>
        <a:p>
          <a:endParaRPr lang="en-US"/>
        </a:p>
      </dgm:t>
    </dgm:pt>
    <dgm:pt modelId="{59821C9B-0399-4700-8758-0A6CDEE599B6}" type="sibTrans" cxnId="{6FE8693F-52B7-4422-A2D1-C69E0323AD06}">
      <dgm:prSet/>
      <dgm:spPr/>
      <dgm:t>
        <a:bodyPr/>
        <a:lstStyle/>
        <a:p>
          <a:endParaRPr lang="en-US"/>
        </a:p>
      </dgm:t>
    </dgm:pt>
    <dgm:pt modelId="{A0D117A1-9528-469E-AA7E-51AB47C8ECC1}">
      <dgm:prSet phldrT="[Text]"/>
      <dgm:spPr/>
      <dgm:t>
        <a:bodyPr/>
        <a:lstStyle/>
        <a:p>
          <a:r>
            <a:rPr lang="en-US" dirty="0" smtClean="0"/>
            <a:t>Claim settlement? Future premium </a:t>
          </a:r>
          <a:r>
            <a:rPr lang="en-US" dirty="0" smtClean="0">
              <a:latin typeface="Franklin Gothic Medium Cond" panose="020B0606030402020204" pitchFamily="34" charset="0"/>
            </a:rPr>
            <a:t>▲: Financial inclusion ▼</a:t>
          </a:r>
          <a:endParaRPr lang="en-US" dirty="0"/>
        </a:p>
      </dgm:t>
    </dgm:pt>
    <dgm:pt modelId="{EBB9B88D-CC5A-48B0-B961-E7DFDEB30A96}" type="parTrans" cxnId="{B7C13445-EDB2-4348-A38B-C51E2593185E}">
      <dgm:prSet/>
      <dgm:spPr/>
      <dgm:t>
        <a:bodyPr/>
        <a:lstStyle/>
        <a:p>
          <a:endParaRPr lang="en-US"/>
        </a:p>
      </dgm:t>
    </dgm:pt>
    <dgm:pt modelId="{D554D452-BBBE-4A45-A2A8-CBC752B1E32B}" type="sibTrans" cxnId="{B7C13445-EDB2-4348-A38B-C51E2593185E}">
      <dgm:prSet/>
      <dgm:spPr/>
      <dgm:t>
        <a:bodyPr/>
        <a:lstStyle/>
        <a:p>
          <a:endParaRPr lang="en-US"/>
        </a:p>
      </dgm:t>
    </dgm:pt>
    <dgm:pt modelId="{888D76AC-2058-4493-90FA-A0DD3E01FDC7}">
      <dgm:prSet phldrT="[Text]"/>
      <dgm:spPr/>
      <dgm:t>
        <a:bodyPr/>
        <a:lstStyle/>
        <a:p>
          <a:r>
            <a:rPr lang="en-US" dirty="0" smtClean="0"/>
            <a:t>Future Startup IPO: </a:t>
          </a:r>
          <a:br>
            <a:rPr lang="en-US" dirty="0" smtClean="0"/>
          </a:br>
          <a:r>
            <a:rPr lang="en-US" dirty="0" smtClean="0"/>
            <a:t>LIC may not invest, even if genuine.</a:t>
          </a:r>
          <a:endParaRPr lang="en-US" dirty="0"/>
        </a:p>
      </dgm:t>
    </dgm:pt>
    <dgm:pt modelId="{24FE75FE-9EF0-48B4-8334-3EA4364F6729}" type="parTrans" cxnId="{693590FE-3BA2-4A9C-9EA0-38F12EF757D4}">
      <dgm:prSet/>
      <dgm:spPr/>
      <dgm:t>
        <a:bodyPr/>
        <a:lstStyle/>
        <a:p>
          <a:endParaRPr lang="en-US"/>
        </a:p>
      </dgm:t>
    </dgm:pt>
    <dgm:pt modelId="{35F9F359-60C6-411A-B3ED-8E5CE5B73B1F}" type="sibTrans" cxnId="{693590FE-3BA2-4A9C-9EA0-38F12EF757D4}">
      <dgm:prSet/>
      <dgm:spPr/>
      <dgm:t>
        <a:bodyPr/>
        <a:lstStyle/>
        <a:p>
          <a:endParaRPr lang="en-US"/>
        </a:p>
      </dgm:t>
    </dgm:pt>
    <dgm:pt modelId="{A6750D85-4E2D-4E91-AF74-8065C82A7A7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 smtClean="0"/>
            <a:t>Dividend, CSR </a:t>
          </a:r>
          <a:r>
            <a:rPr lang="en-US" sz="2400" dirty="0" smtClean="0">
              <a:sym typeface="Wingdings" panose="05000000000000000000" pitchFamily="2" charset="2"/>
            </a:rPr>
            <a:t></a:t>
          </a:r>
          <a:endParaRPr lang="en-US" sz="2400" dirty="0"/>
        </a:p>
      </dgm:t>
    </dgm:pt>
    <dgm:pt modelId="{E3E1073B-8284-4809-9B57-6D8C38487E33}" type="parTrans" cxnId="{5FE0B379-B770-4AB7-B1C6-CF1523E6DC7E}">
      <dgm:prSet/>
      <dgm:spPr/>
      <dgm:t>
        <a:bodyPr/>
        <a:lstStyle/>
        <a:p>
          <a:endParaRPr lang="en-US"/>
        </a:p>
      </dgm:t>
    </dgm:pt>
    <dgm:pt modelId="{E0C9C2CE-FBA1-430D-9B09-75F1F9CFB3CD}" type="sibTrans" cxnId="{5FE0B379-B770-4AB7-B1C6-CF1523E6DC7E}">
      <dgm:prSet/>
      <dgm:spPr/>
      <dgm:t>
        <a:bodyPr/>
        <a:lstStyle/>
        <a:p>
          <a:endParaRPr lang="en-US"/>
        </a:p>
      </dgm:t>
    </dgm:pt>
    <dgm:pt modelId="{BDAFF67B-6363-4C2A-8B00-9B88C355794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 err="1" smtClean="0"/>
            <a:t>Jobloss</a:t>
          </a:r>
          <a:r>
            <a:rPr lang="en-US" sz="2400" dirty="0" smtClean="0"/>
            <a:t> </a:t>
          </a:r>
          <a:r>
            <a:rPr lang="en-US" sz="2400" dirty="0" smtClean="0">
              <a:sym typeface="Wingdings" panose="05000000000000000000" pitchFamily="2" charset="2"/>
            </a:rPr>
            <a:t>, flight of FPI</a:t>
          </a:r>
          <a:endParaRPr lang="en-US" sz="2400" dirty="0"/>
        </a:p>
      </dgm:t>
    </dgm:pt>
    <dgm:pt modelId="{65062FF5-2B75-40A6-81F2-79588F42877F}" type="parTrans" cxnId="{9E4240B6-65F1-4BA7-96F4-CB65168B6DBB}">
      <dgm:prSet/>
      <dgm:spPr/>
      <dgm:t>
        <a:bodyPr/>
        <a:lstStyle/>
        <a:p>
          <a:endParaRPr lang="en-US"/>
        </a:p>
      </dgm:t>
    </dgm:pt>
    <dgm:pt modelId="{417F7D28-95E6-4CA2-92B3-29A3555A127B}" type="sibTrans" cxnId="{9E4240B6-65F1-4BA7-96F4-CB65168B6DBB}">
      <dgm:prSet/>
      <dgm:spPr/>
      <dgm:t>
        <a:bodyPr/>
        <a:lstStyle/>
        <a:p>
          <a:endParaRPr lang="en-US"/>
        </a:p>
      </dgm:t>
    </dgm:pt>
    <dgm:pt modelId="{C54FF423-948A-49D5-9864-4FD7C99ADC93}" type="pres">
      <dgm:prSet presAssocID="{F9C7A533-06E3-4CFE-BB1B-D4D2C612AA1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95DADE-92FB-4126-9EE7-92977C8553C3}" type="pres">
      <dgm:prSet presAssocID="{F9C7A533-06E3-4CFE-BB1B-D4D2C612AA16}" presName="cycle" presStyleCnt="0"/>
      <dgm:spPr/>
    </dgm:pt>
    <dgm:pt modelId="{88BD98A7-7D4D-4BAE-BD99-CB49E5740E0F}" type="pres">
      <dgm:prSet presAssocID="{38A72544-1A34-4F8B-953D-53615C3A72FB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BC363-7805-40FA-BD9A-77A7151810F2}" type="pres">
      <dgm:prSet presAssocID="{B99A1F41-5033-44DD-9E8D-4D6E6661A478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783D186-73B0-40AF-A55D-1DB21E7A7ACC}" type="pres">
      <dgm:prSet presAssocID="{58806699-AB83-4358-9BD8-965BF9ED971B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65A5E-70C8-4B00-A86E-1B4D5AFC988D}" type="pres">
      <dgm:prSet presAssocID="{857A530C-2008-46A9-A7AA-FCE66E4CD51F}" presName="nodeFollowingNodes" presStyleLbl="node1" presStyleIdx="2" presStyleCnt="5" custScaleX="127154" custRadScaleRad="112059" custRadScaleInc="-127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6CF3E-CF3F-48A5-87FE-AC323A58B4B7}" type="pres">
      <dgm:prSet presAssocID="{A0D117A1-9528-469E-AA7E-51AB47C8ECC1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2A708-BD66-474E-84F9-F18100659021}" type="pres">
      <dgm:prSet presAssocID="{888D76AC-2058-4493-90FA-A0DD3E01FDC7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240B6-65F1-4BA7-96F4-CB65168B6DBB}" srcId="{857A530C-2008-46A9-A7AA-FCE66E4CD51F}" destId="{BDAFF67B-6363-4C2A-8B00-9B88C3557941}" srcOrd="1" destOrd="0" parTransId="{65062FF5-2B75-40A6-81F2-79588F42877F}" sibTransId="{417F7D28-95E6-4CA2-92B3-29A3555A127B}"/>
    <dgm:cxn modelId="{24E3BFC0-78B5-4168-A2AE-7809AD1637E8}" type="presOf" srcId="{A0D117A1-9528-469E-AA7E-51AB47C8ECC1}" destId="{1186CF3E-CF3F-48A5-87FE-AC323A58B4B7}" srcOrd="0" destOrd="0" presId="urn:microsoft.com/office/officeart/2005/8/layout/cycle3"/>
    <dgm:cxn modelId="{B7C13445-EDB2-4348-A38B-C51E2593185E}" srcId="{F9C7A533-06E3-4CFE-BB1B-D4D2C612AA16}" destId="{A0D117A1-9528-469E-AA7E-51AB47C8ECC1}" srcOrd="3" destOrd="0" parTransId="{EBB9B88D-CC5A-48B0-B961-E7DFDEB30A96}" sibTransId="{D554D452-BBBE-4A45-A2A8-CBC752B1E32B}"/>
    <dgm:cxn modelId="{69F39E41-368C-4C6E-8262-A44617D50F12}" srcId="{F9C7A533-06E3-4CFE-BB1B-D4D2C612AA16}" destId="{38A72544-1A34-4F8B-953D-53615C3A72FB}" srcOrd="0" destOrd="0" parTransId="{636CF655-384E-4305-B604-6CF114694540}" sibTransId="{B99A1F41-5033-44DD-9E8D-4D6E6661A478}"/>
    <dgm:cxn modelId="{1F79A76F-307A-405B-B24C-78623CDA552C}" type="presOf" srcId="{A6750D85-4E2D-4E91-AF74-8065C82A7A79}" destId="{D2E65A5E-70C8-4B00-A86E-1B4D5AFC988D}" srcOrd="0" destOrd="1" presId="urn:microsoft.com/office/officeart/2005/8/layout/cycle3"/>
    <dgm:cxn modelId="{D2ADA4B0-59AF-44F1-92EF-CE125F1578BA}" type="presOf" srcId="{B99A1F41-5033-44DD-9E8D-4D6E6661A478}" destId="{1A6BC363-7805-40FA-BD9A-77A7151810F2}" srcOrd="0" destOrd="0" presId="urn:microsoft.com/office/officeart/2005/8/layout/cycle3"/>
    <dgm:cxn modelId="{6FE8693F-52B7-4422-A2D1-C69E0323AD06}" srcId="{F9C7A533-06E3-4CFE-BB1B-D4D2C612AA16}" destId="{857A530C-2008-46A9-A7AA-FCE66E4CD51F}" srcOrd="2" destOrd="0" parTransId="{D1F66B1B-EE2F-4708-B43E-0E0533292864}" sibTransId="{59821C9B-0399-4700-8758-0A6CDEE599B6}"/>
    <dgm:cxn modelId="{693590FE-3BA2-4A9C-9EA0-38F12EF757D4}" srcId="{F9C7A533-06E3-4CFE-BB1B-D4D2C612AA16}" destId="{888D76AC-2058-4493-90FA-A0DD3E01FDC7}" srcOrd="4" destOrd="0" parTransId="{24FE75FE-9EF0-48B4-8334-3EA4364F6729}" sibTransId="{35F9F359-60C6-411A-B3ED-8E5CE5B73B1F}"/>
    <dgm:cxn modelId="{16756F57-BF44-4CAA-860F-65FBE4D267E9}" type="presOf" srcId="{888D76AC-2058-4493-90FA-A0DD3E01FDC7}" destId="{9AA2A708-BD66-474E-84F9-F18100659021}" srcOrd="0" destOrd="0" presId="urn:microsoft.com/office/officeart/2005/8/layout/cycle3"/>
    <dgm:cxn modelId="{5FE0B379-B770-4AB7-B1C6-CF1523E6DC7E}" srcId="{857A530C-2008-46A9-A7AA-FCE66E4CD51F}" destId="{A6750D85-4E2D-4E91-AF74-8065C82A7A79}" srcOrd="0" destOrd="0" parTransId="{E3E1073B-8284-4809-9B57-6D8C38487E33}" sibTransId="{E0C9C2CE-FBA1-430D-9B09-75F1F9CFB3CD}"/>
    <dgm:cxn modelId="{A1057FB0-66E4-46E6-83B9-3FF0F212FC9B}" type="presOf" srcId="{857A530C-2008-46A9-A7AA-FCE66E4CD51F}" destId="{D2E65A5E-70C8-4B00-A86E-1B4D5AFC988D}" srcOrd="0" destOrd="0" presId="urn:microsoft.com/office/officeart/2005/8/layout/cycle3"/>
    <dgm:cxn modelId="{2E40C266-76C3-409E-AA62-A212903706BE}" type="presOf" srcId="{BDAFF67B-6363-4C2A-8B00-9B88C3557941}" destId="{D2E65A5E-70C8-4B00-A86E-1B4D5AFC988D}" srcOrd="0" destOrd="2" presId="urn:microsoft.com/office/officeart/2005/8/layout/cycle3"/>
    <dgm:cxn modelId="{725D3E0C-E001-4488-ACC2-7238BF4004B3}" srcId="{F9C7A533-06E3-4CFE-BB1B-D4D2C612AA16}" destId="{58806699-AB83-4358-9BD8-965BF9ED971B}" srcOrd="1" destOrd="0" parTransId="{BCBE1D62-E88C-4B2C-A7D9-13B9E28DDB6E}" sibTransId="{4D14FF76-72FD-4D32-996F-EC5884B40A14}"/>
    <dgm:cxn modelId="{B5EE43EC-D7AD-4B18-81F8-CFF598CF37B9}" type="presOf" srcId="{38A72544-1A34-4F8B-953D-53615C3A72FB}" destId="{88BD98A7-7D4D-4BAE-BD99-CB49E5740E0F}" srcOrd="0" destOrd="0" presId="urn:microsoft.com/office/officeart/2005/8/layout/cycle3"/>
    <dgm:cxn modelId="{8CA9E8D6-807E-4B95-804D-72DA48719902}" type="presOf" srcId="{58806699-AB83-4358-9BD8-965BF9ED971B}" destId="{6783D186-73B0-40AF-A55D-1DB21E7A7ACC}" srcOrd="0" destOrd="0" presId="urn:microsoft.com/office/officeart/2005/8/layout/cycle3"/>
    <dgm:cxn modelId="{45C03DF5-D8E2-4B28-B4B1-0407D75E3207}" type="presOf" srcId="{F9C7A533-06E3-4CFE-BB1B-D4D2C612AA16}" destId="{C54FF423-948A-49D5-9864-4FD7C99ADC93}" srcOrd="0" destOrd="0" presId="urn:microsoft.com/office/officeart/2005/8/layout/cycle3"/>
    <dgm:cxn modelId="{79BCABED-DDD1-4B10-9DC9-17063EB48582}" type="presParOf" srcId="{C54FF423-948A-49D5-9864-4FD7C99ADC93}" destId="{1895DADE-92FB-4126-9EE7-92977C8553C3}" srcOrd="0" destOrd="0" presId="urn:microsoft.com/office/officeart/2005/8/layout/cycle3"/>
    <dgm:cxn modelId="{7AF568F2-E68C-4597-A985-6D24ADF13802}" type="presParOf" srcId="{1895DADE-92FB-4126-9EE7-92977C8553C3}" destId="{88BD98A7-7D4D-4BAE-BD99-CB49E5740E0F}" srcOrd="0" destOrd="0" presId="urn:microsoft.com/office/officeart/2005/8/layout/cycle3"/>
    <dgm:cxn modelId="{F1F0BDDF-B601-4070-AD6B-292137B90227}" type="presParOf" srcId="{1895DADE-92FB-4126-9EE7-92977C8553C3}" destId="{1A6BC363-7805-40FA-BD9A-77A7151810F2}" srcOrd="1" destOrd="0" presId="urn:microsoft.com/office/officeart/2005/8/layout/cycle3"/>
    <dgm:cxn modelId="{D793AE49-E8FE-4D16-80B8-9E15F164A793}" type="presParOf" srcId="{1895DADE-92FB-4126-9EE7-92977C8553C3}" destId="{6783D186-73B0-40AF-A55D-1DB21E7A7ACC}" srcOrd="2" destOrd="0" presId="urn:microsoft.com/office/officeart/2005/8/layout/cycle3"/>
    <dgm:cxn modelId="{D3C1D9CC-D616-4934-83CF-2B1B9992BEA1}" type="presParOf" srcId="{1895DADE-92FB-4126-9EE7-92977C8553C3}" destId="{D2E65A5E-70C8-4B00-A86E-1B4D5AFC988D}" srcOrd="3" destOrd="0" presId="urn:microsoft.com/office/officeart/2005/8/layout/cycle3"/>
    <dgm:cxn modelId="{0AB72DA0-BA6A-4A41-87A3-8633AACB5CFE}" type="presParOf" srcId="{1895DADE-92FB-4126-9EE7-92977C8553C3}" destId="{1186CF3E-CF3F-48A5-87FE-AC323A58B4B7}" srcOrd="4" destOrd="0" presId="urn:microsoft.com/office/officeart/2005/8/layout/cycle3"/>
    <dgm:cxn modelId="{661918B0-5871-44CF-BCDD-92E57A20DBA8}" type="presParOf" srcId="{1895DADE-92FB-4126-9EE7-92977C8553C3}" destId="{9AA2A708-BD66-474E-84F9-F1810065902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C236CE-242D-4717-86DD-2233E894E0C0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56A14-DC81-450B-9552-B5052DFD51A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Tata Sons (Holding Company)</a:t>
          </a:r>
          <a:endParaRPr lang="en-US" dirty="0">
            <a:solidFill>
              <a:schemeClr val="tx1"/>
            </a:solidFill>
          </a:endParaRPr>
        </a:p>
      </dgm:t>
    </dgm:pt>
    <dgm:pt modelId="{99F200A2-5544-4130-B940-698B38768811}" type="parTrans" cxnId="{BA3E11BF-4CDE-4D3C-A5B9-D4AF3F97E05E}">
      <dgm:prSet/>
      <dgm:spPr/>
      <dgm:t>
        <a:bodyPr/>
        <a:lstStyle/>
        <a:p>
          <a:endParaRPr lang="en-US"/>
        </a:p>
      </dgm:t>
    </dgm:pt>
    <dgm:pt modelId="{653041AF-2BBD-4BB3-84BF-457F7C966379}" type="sibTrans" cxnId="{BA3E11BF-4CDE-4D3C-A5B9-D4AF3F97E05E}">
      <dgm:prSet/>
      <dgm:spPr/>
      <dgm:t>
        <a:bodyPr/>
        <a:lstStyle/>
        <a:p>
          <a:endParaRPr lang="en-US"/>
        </a:p>
      </dgm:t>
    </dgm:pt>
    <dgm:pt modelId="{AF232A07-8337-4C3F-B0F8-EA9211DE89A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Jaguar </a:t>
          </a:r>
          <a:endParaRPr lang="en-US" dirty="0">
            <a:solidFill>
              <a:schemeClr val="tx1"/>
            </a:solidFill>
          </a:endParaRPr>
        </a:p>
      </dgm:t>
    </dgm:pt>
    <dgm:pt modelId="{73884D76-6E4A-4C58-B07D-77301487D7F8}" type="parTrans" cxnId="{2C50FDF5-48CF-4DA1-AFDC-4D5DB690BFF1}">
      <dgm:prSet/>
      <dgm:spPr/>
      <dgm:t>
        <a:bodyPr/>
        <a:lstStyle/>
        <a:p>
          <a:endParaRPr lang="en-US"/>
        </a:p>
      </dgm:t>
    </dgm:pt>
    <dgm:pt modelId="{4FDC9B60-33FF-4433-9684-4B30CD321CB9}" type="sibTrans" cxnId="{2C50FDF5-48CF-4DA1-AFDC-4D5DB690BFF1}">
      <dgm:prSet/>
      <dgm:spPr/>
      <dgm:t>
        <a:bodyPr/>
        <a:lstStyle/>
        <a:p>
          <a:endParaRPr lang="en-US"/>
        </a:p>
      </dgm:t>
    </dgm:pt>
    <dgm:pt modelId="{BAFDD0B2-1997-4150-8E43-E03C5F1275B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Steel</a:t>
          </a:r>
          <a:endParaRPr lang="en-US" dirty="0">
            <a:solidFill>
              <a:schemeClr val="tx1"/>
            </a:solidFill>
          </a:endParaRPr>
        </a:p>
      </dgm:t>
    </dgm:pt>
    <dgm:pt modelId="{17951C92-59E4-43D3-8A4E-8D6E30D3CED0}" type="parTrans" cxnId="{69DCE9F6-3ABE-4CBA-8CAC-945231093DDE}">
      <dgm:prSet/>
      <dgm:spPr/>
      <dgm:t>
        <a:bodyPr/>
        <a:lstStyle/>
        <a:p>
          <a:endParaRPr lang="en-US"/>
        </a:p>
      </dgm:t>
    </dgm:pt>
    <dgm:pt modelId="{2F3EE8CA-CD93-469D-AA31-597BDF03F0B5}" type="sibTrans" cxnId="{69DCE9F6-3ABE-4CBA-8CAC-945231093DDE}">
      <dgm:prSet/>
      <dgm:spPr/>
      <dgm:t>
        <a:bodyPr/>
        <a:lstStyle/>
        <a:p>
          <a:endParaRPr lang="en-US"/>
        </a:p>
      </dgm:t>
    </dgm:pt>
    <dgm:pt modelId="{18968CA6-76ED-42B8-9459-DF5AF20A260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Motors</a:t>
          </a:r>
          <a:endParaRPr lang="en-US" dirty="0">
            <a:solidFill>
              <a:schemeClr val="tx1"/>
            </a:solidFill>
          </a:endParaRPr>
        </a:p>
      </dgm:t>
    </dgm:pt>
    <dgm:pt modelId="{0F048E0D-14AA-416D-8D32-6EF9ED7406D9}" type="parTrans" cxnId="{6826A814-9ED8-4ECC-A5F9-C6B7EDEB09C4}">
      <dgm:prSet/>
      <dgm:spPr/>
      <dgm:t>
        <a:bodyPr/>
        <a:lstStyle/>
        <a:p>
          <a:endParaRPr lang="en-US"/>
        </a:p>
      </dgm:t>
    </dgm:pt>
    <dgm:pt modelId="{387E4D8D-2933-4A9D-9B19-2567D8FFE897}" type="sibTrans" cxnId="{6826A814-9ED8-4ECC-A5F9-C6B7EDEB09C4}">
      <dgm:prSet/>
      <dgm:spPr/>
      <dgm:t>
        <a:bodyPr/>
        <a:lstStyle/>
        <a:p>
          <a:endParaRPr lang="en-US"/>
        </a:p>
      </dgm:t>
    </dgm:pt>
    <dgm:pt modelId="{11A1FBFA-3119-49C9-AE61-56BF4C260F3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TCS</a:t>
          </a:r>
          <a:endParaRPr lang="en-US" dirty="0">
            <a:solidFill>
              <a:schemeClr val="tx1"/>
            </a:solidFill>
          </a:endParaRPr>
        </a:p>
      </dgm:t>
    </dgm:pt>
    <dgm:pt modelId="{0493B053-99D2-42E4-BADC-8CEF34590148}" type="parTrans" cxnId="{7F290CDF-C528-4019-940E-4F017578C7B9}">
      <dgm:prSet/>
      <dgm:spPr/>
      <dgm:t>
        <a:bodyPr/>
        <a:lstStyle/>
        <a:p>
          <a:endParaRPr lang="en-US"/>
        </a:p>
      </dgm:t>
    </dgm:pt>
    <dgm:pt modelId="{F46F8F7F-B09A-4C2C-8EDF-941BF76D55FE}" type="sibTrans" cxnId="{7F290CDF-C528-4019-940E-4F017578C7B9}">
      <dgm:prSet/>
      <dgm:spPr/>
      <dgm:t>
        <a:bodyPr/>
        <a:lstStyle/>
        <a:p>
          <a:endParaRPr lang="en-US"/>
        </a:p>
      </dgm:t>
    </dgm:pt>
    <dgm:pt modelId="{57AF99B0-9943-46DA-8BB2-A6F09A1574B3}" type="pres">
      <dgm:prSet presAssocID="{55C236CE-242D-4717-86DD-2233E894E0C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518319-D65F-4D2C-B9D5-6E5F21A8D1A8}" type="pres">
      <dgm:prSet presAssocID="{25056A14-DC81-450B-9552-B5052DFD51A9}" presName="vertOne" presStyleCnt="0"/>
      <dgm:spPr/>
    </dgm:pt>
    <dgm:pt modelId="{3CE6AEF0-6399-43AC-A70C-DC24914654F9}" type="pres">
      <dgm:prSet presAssocID="{25056A14-DC81-450B-9552-B5052DFD51A9}" presName="txOne" presStyleLbl="node0" presStyleIdx="0" presStyleCnt="1" custLinFactY="7701" custLinFactNeighborX="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4F6FC8-F30F-4C34-B5DC-4139E1897B9C}" type="pres">
      <dgm:prSet presAssocID="{25056A14-DC81-450B-9552-B5052DFD51A9}" presName="parTransOne" presStyleCnt="0"/>
      <dgm:spPr/>
    </dgm:pt>
    <dgm:pt modelId="{B8A793E4-C666-42F5-89C9-38D3308A2EE2}" type="pres">
      <dgm:prSet presAssocID="{25056A14-DC81-450B-9552-B5052DFD51A9}" presName="horzOne" presStyleCnt="0"/>
      <dgm:spPr/>
    </dgm:pt>
    <dgm:pt modelId="{86CE6A91-1C51-4E48-B712-3BC4C74748F7}" type="pres">
      <dgm:prSet presAssocID="{11A1FBFA-3119-49C9-AE61-56BF4C260F3C}" presName="vertTwo" presStyleCnt="0"/>
      <dgm:spPr/>
    </dgm:pt>
    <dgm:pt modelId="{CC200E9F-BD12-45D3-B2EE-B0E55BED614D}" type="pres">
      <dgm:prSet presAssocID="{11A1FBFA-3119-49C9-AE61-56BF4C260F3C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530004-7607-4D50-9AFD-4F58631AA00B}" type="pres">
      <dgm:prSet presAssocID="{11A1FBFA-3119-49C9-AE61-56BF4C260F3C}" presName="horzTwo" presStyleCnt="0"/>
      <dgm:spPr/>
    </dgm:pt>
    <dgm:pt modelId="{416780A3-5EE4-4978-8211-530FBFFC07EA}" type="pres">
      <dgm:prSet presAssocID="{F46F8F7F-B09A-4C2C-8EDF-941BF76D55FE}" presName="sibSpaceTwo" presStyleCnt="0"/>
      <dgm:spPr/>
    </dgm:pt>
    <dgm:pt modelId="{A62CC972-73A5-4770-9F9D-7D6C5F4CCBF3}" type="pres">
      <dgm:prSet presAssocID="{BAFDD0B2-1997-4150-8E43-E03C5F1275B3}" presName="vertTwo" presStyleCnt="0"/>
      <dgm:spPr/>
    </dgm:pt>
    <dgm:pt modelId="{6D83F52D-4683-4A76-9F76-B07939578862}" type="pres">
      <dgm:prSet presAssocID="{BAFDD0B2-1997-4150-8E43-E03C5F1275B3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2ABEA-A9D2-47A2-BD75-399C893A0273}" type="pres">
      <dgm:prSet presAssocID="{BAFDD0B2-1997-4150-8E43-E03C5F1275B3}" presName="horzTwo" presStyleCnt="0"/>
      <dgm:spPr/>
    </dgm:pt>
    <dgm:pt modelId="{B6C60D45-1B0F-494A-863A-F3167E863E3B}" type="pres">
      <dgm:prSet presAssocID="{2F3EE8CA-CD93-469D-AA31-597BDF03F0B5}" presName="sibSpaceTwo" presStyleCnt="0"/>
      <dgm:spPr/>
    </dgm:pt>
    <dgm:pt modelId="{AE3237D0-12DF-4E98-B9AE-8B448E21A7EF}" type="pres">
      <dgm:prSet presAssocID="{18968CA6-76ED-42B8-9459-DF5AF20A2604}" presName="vertTwo" presStyleCnt="0"/>
      <dgm:spPr/>
    </dgm:pt>
    <dgm:pt modelId="{CB11EC5E-8755-4474-97A4-511B4657FA4B}" type="pres">
      <dgm:prSet presAssocID="{18968CA6-76ED-42B8-9459-DF5AF20A2604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CA3634-A31B-46E0-BE5C-9F9663EEC2BC}" type="pres">
      <dgm:prSet presAssocID="{18968CA6-76ED-42B8-9459-DF5AF20A2604}" presName="horzTwo" presStyleCnt="0"/>
      <dgm:spPr/>
    </dgm:pt>
    <dgm:pt modelId="{5AF90BAC-21A7-4A9E-B285-CF3305683931}" type="pres">
      <dgm:prSet presAssocID="{387E4D8D-2933-4A9D-9B19-2567D8FFE897}" presName="sibSpaceTwo" presStyleCnt="0"/>
      <dgm:spPr/>
    </dgm:pt>
    <dgm:pt modelId="{48482C3A-529A-4B3C-93DE-5AA7D2813C18}" type="pres">
      <dgm:prSet presAssocID="{AF232A07-8337-4C3F-B0F8-EA9211DE89AD}" presName="vertTwo" presStyleCnt="0"/>
      <dgm:spPr/>
    </dgm:pt>
    <dgm:pt modelId="{03BA7CB0-E744-4CEC-809D-31557C4F4CB9}" type="pres">
      <dgm:prSet presAssocID="{AF232A07-8337-4C3F-B0F8-EA9211DE89AD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E7EAC-77E3-4DA8-B2A5-9D7ADDE7E15F}" type="pres">
      <dgm:prSet presAssocID="{AF232A07-8337-4C3F-B0F8-EA9211DE89AD}" presName="horzTwo" presStyleCnt="0"/>
      <dgm:spPr/>
    </dgm:pt>
  </dgm:ptLst>
  <dgm:cxnLst>
    <dgm:cxn modelId="{2C50FDF5-48CF-4DA1-AFDC-4D5DB690BFF1}" srcId="{25056A14-DC81-450B-9552-B5052DFD51A9}" destId="{AF232A07-8337-4C3F-B0F8-EA9211DE89AD}" srcOrd="3" destOrd="0" parTransId="{73884D76-6E4A-4C58-B07D-77301487D7F8}" sibTransId="{4FDC9B60-33FF-4433-9684-4B30CD321CB9}"/>
    <dgm:cxn modelId="{4B95C572-A69E-429D-B662-7013790DFBBB}" type="presOf" srcId="{18968CA6-76ED-42B8-9459-DF5AF20A2604}" destId="{CB11EC5E-8755-4474-97A4-511B4657FA4B}" srcOrd="0" destOrd="0" presId="urn:microsoft.com/office/officeart/2005/8/layout/architecture"/>
    <dgm:cxn modelId="{30DDBAEE-471C-4E50-B5B1-838198CF8890}" type="presOf" srcId="{11A1FBFA-3119-49C9-AE61-56BF4C260F3C}" destId="{CC200E9F-BD12-45D3-B2EE-B0E55BED614D}" srcOrd="0" destOrd="0" presId="urn:microsoft.com/office/officeart/2005/8/layout/architecture"/>
    <dgm:cxn modelId="{A06F5D63-B36F-41F8-A9F7-C18C9AEB1A19}" type="presOf" srcId="{BAFDD0B2-1997-4150-8E43-E03C5F1275B3}" destId="{6D83F52D-4683-4A76-9F76-B07939578862}" srcOrd="0" destOrd="0" presId="urn:microsoft.com/office/officeart/2005/8/layout/architecture"/>
    <dgm:cxn modelId="{61973229-7AAD-444F-BFE0-3F73EE757C84}" type="presOf" srcId="{25056A14-DC81-450B-9552-B5052DFD51A9}" destId="{3CE6AEF0-6399-43AC-A70C-DC24914654F9}" srcOrd="0" destOrd="0" presId="urn:microsoft.com/office/officeart/2005/8/layout/architecture"/>
    <dgm:cxn modelId="{69DCE9F6-3ABE-4CBA-8CAC-945231093DDE}" srcId="{25056A14-DC81-450B-9552-B5052DFD51A9}" destId="{BAFDD0B2-1997-4150-8E43-E03C5F1275B3}" srcOrd="1" destOrd="0" parTransId="{17951C92-59E4-43D3-8A4E-8D6E30D3CED0}" sibTransId="{2F3EE8CA-CD93-469D-AA31-597BDF03F0B5}"/>
    <dgm:cxn modelId="{7F290CDF-C528-4019-940E-4F017578C7B9}" srcId="{25056A14-DC81-450B-9552-B5052DFD51A9}" destId="{11A1FBFA-3119-49C9-AE61-56BF4C260F3C}" srcOrd="0" destOrd="0" parTransId="{0493B053-99D2-42E4-BADC-8CEF34590148}" sibTransId="{F46F8F7F-B09A-4C2C-8EDF-941BF76D55FE}"/>
    <dgm:cxn modelId="{BA3E11BF-4CDE-4D3C-A5B9-D4AF3F97E05E}" srcId="{55C236CE-242D-4717-86DD-2233E894E0C0}" destId="{25056A14-DC81-450B-9552-B5052DFD51A9}" srcOrd="0" destOrd="0" parTransId="{99F200A2-5544-4130-B940-698B38768811}" sibTransId="{653041AF-2BBD-4BB3-84BF-457F7C966379}"/>
    <dgm:cxn modelId="{6826A814-9ED8-4ECC-A5F9-C6B7EDEB09C4}" srcId="{25056A14-DC81-450B-9552-B5052DFD51A9}" destId="{18968CA6-76ED-42B8-9459-DF5AF20A2604}" srcOrd="2" destOrd="0" parTransId="{0F048E0D-14AA-416D-8D32-6EF9ED7406D9}" sibTransId="{387E4D8D-2933-4A9D-9B19-2567D8FFE897}"/>
    <dgm:cxn modelId="{8E465A2B-34F4-4DFA-B6C2-0817DCB8FB22}" type="presOf" srcId="{AF232A07-8337-4C3F-B0F8-EA9211DE89AD}" destId="{03BA7CB0-E744-4CEC-809D-31557C4F4CB9}" srcOrd="0" destOrd="0" presId="urn:microsoft.com/office/officeart/2005/8/layout/architecture"/>
    <dgm:cxn modelId="{EAE350AF-9C02-4E24-889D-B9E20D130E9E}" type="presOf" srcId="{55C236CE-242D-4717-86DD-2233E894E0C0}" destId="{57AF99B0-9943-46DA-8BB2-A6F09A1574B3}" srcOrd="0" destOrd="0" presId="urn:microsoft.com/office/officeart/2005/8/layout/architecture"/>
    <dgm:cxn modelId="{9A6EE211-5A9B-476A-A2E3-C25BA9F35FA4}" type="presParOf" srcId="{57AF99B0-9943-46DA-8BB2-A6F09A1574B3}" destId="{F9518319-D65F-4D2C-B9D5-6E5F21A8D1A8}" srcOrd="0" destOrd="0" presId="urn:microsoft.com/office/officeart/2005/8/layout/architecture"/>
    <dgm:cxn modelId="{775679C9-346D-4C88-A414-B63B5E0C89DC}" type="presParOf" srcId="{F9518319-D65F-4D2C-B9D5-6E5F21A8D1A8}" destId="{3CE6AEF0-6399-43AC-A70C-DC24914654F9}" srcOrd="0" destOrd="0" presId="urn:microsoft.com/office/officeart/2005/8/layout/architecture"/>
    <dgm:cxn modelId="{45EC9D81-26BE-47D0-B45A-7E341D02B960}" type="presParOf" srcId="{F9518319-D65F-4D2C-B9D5-6E5F21A8D1A8}" destId="{F94F6FC8-F30F-4C34-B5DC-4139E1897B9C}" srcOrd="1" destOrd="0" presId="urn:microsoft.com/office/officeart/2005/8/layout/architecture"/>
    <dgm:cxn modelId="{23C5A6C7-E5AD-4D86-9CE1-3E38D9AFDDF0}" type="presParOf" srcId="{F9518319-D65F-4D2C-B9D5-6E5F21A8D1A8}" destId="{B8A793E4-C666-42F5-89C9-38D3308A2EE2}" srcOrd="2" destOrd="0" presId="urn:microsoft.com/office/officeart/2005/8/layout/architecture"/>
    <dgm:cxn modelId="{15230398-5D2A-4243-B4D4-8506E1667EDF}" type="presParOf" srcId="{B8A793E4-C666-42F5-89C9-38D3308A2EE2}" destId="{86CE6A91-1C51-4E48-B712-3BC4C74748F7}" srcOrd="0" destOrd="0" presId="urn:microsoft.com/office/officeart/2005/8/layout/architecture"/>
    <dgm:cxn modelId="{FF452B40-85E4-4B4F-BB17-0FB82CFE7E10}" type="presParOf" srcId="{86CE6A91-1C51-4E48-B712-3BC4C74748F7}" destId="{CC200E9F-BD12-45D3-B2EE-B0E55BED614D}" srcOrd="0" destOrd="0" presId="urn:microsoft.com/office/officeart/2005/8/layout/architecture"/>
    <dgm:cxn modelId="{57C1A354-326A-4DD0-8DBC-2D5EA5710E18}" type="presParOf" srcId="{86CE6A91-1C51-4E48-B712-3BC4C74748F7}" destId="{C9530004-7607-4D50-9AFD-4F58631AA00B}" srcOrd="1" destOrd="0" presId="urn:microsoft.com/office/officeart/2005/8/layout/architecture"/>
    <dgm:cxn modelId="{3C83856F-16F1-4F4B-8EF9-77583DB54CDA}" type="presParOf" srcId="{B8A793E4-C666-42F5-89C9-38D3308A2EE2}" destId="{416780A3-5EE4-4978-8211-530FBFFC07EA}" srcOrd="1" destOrd="0" presId="urn:microsoft.com/office/officeart/2005/8/layout/architecture"/>
    <dgm:cxn modelId="{1376E702-89E8-4512-BA42-AC30BB0187D7}" type="presParOf" srcId="{B8A793E4-C666-42F5-89C9-38D3308A2EE2}" destId="{A62CC972-73A5-4770-9F9D-7D6C5F4CCBF3}" srcOrd="2" destOrd="0" presId="urn:microsoft.com/office/officeart/2005/8/layout/architecture"/>
    <dgm:cxn modelId="{43DE4BA8-BE38-4623-B220-7701206763A2}" type="presParOf" srcId="{A62CC972-73A5-4770-9F9D-7D6C5F4CCBF3}" destId="{6D83F52D-4683-4A76-9F76-B07939578862}" srcOrd="0" destOrd="0" presId="urn:microsoft.com/office/officeart/2005/8/layout/architecture"/>
    <dgm:cxn modelId="{A2B05C20-74C4-423F-970B-D72AA5BED547}" type="presParOf" srcId="{A62CC972-73A5-4770-9F9D-7D6C5F4CCBF3}" destId="{CC32ABEA-A9D2-47A2-BD75-399C893A0273}" srcOrd="1" destOrd="0" presId="urn:microsoft.com/office/officeart/2005/8/layout/architecture"/>
    <dgm:cxn modelId="{6DEA58BD-2429-4052-9CE6-D814D4C34F9F}" type="presParOf" srcId="{B8A793E4-C666-42F5-89C9-38D3308A2EE2}" destId="{B6C60D45-1B0F-494A-863A-F3167E863E3B}" srcOrd="3" destOrd="0" presId="urn:microsoft.com/office/officeart/2005/8/layout/architecture"/>
    <dgm:cxn modelId="{05505387-31BA-426A-BCD3-519E38B2A60B}" type="presParOf" srcId="{B8A793E4-C666-42F5-89C9-38D3308A2EE2}" destId="{AE3237D0-12DF-4E98-B9AE-8B448E21A7EF}" srcOrd="4" destOrd="0" presId="urn:microsoft.com/office/officeart/2005/8/layout/architecture"/>
    <dgm:cxn modelId="{B69E4CE9-A3C5-432A-ADFB-9BAF7DBAA801}" type="presParOf" srcId="{AE3237D0-12DF-4E98-B9AE-8B448E21A7EF}" destId="{CB11EC5E-8755-4474-97A4-511B4657FA4B}" srcOrd="0" destOrd="0" presId="urn:microsoft.com/office/officeart/2005/8/layout/architecture"/>
    <dgm:cxn modelId="{408ABF80-4CCF-4A48-8310-5C5571A20C1F}" type="presParOf" srcId="{AE3237D0-12DF-4E98-B9AE-8B448E21A7EF}" destId="{02CA3634-A31B-46E0-BE5C-9F9663EEC2BC}" srcOrd="1" destOrd="0" presId="urn:microsoft.com/office/officeart/2005/8/layout/architecture"/>
    <dgm:cxn modelId="{89B6AD61-D599-47CD-BD46-E2468486D3ED}" type="presParOf" srcId="{B8A793E4-C666-42F5-89C9-38D3308A2EE2}" destId="{5AF90BAC-21A7-4A9E-B285-CF3305683931}" srcOrd="5" destOrd="0" presId="urn:microsoft.com/office/officeart/2005/8/layout/architecture"/>
    <dgm:cxn modelId="{CB269AE9-E762-4FAA-9264-DFCB6170E7F8}" type="presParOf" srcId="{B8A793E4-C666-42F5-89C9-38D3308A2EE2}" destId="{48482C3A-529A-4B3C-93DE-5AA7D2813C18}" srcOrd="6" destOrd="0" presId="urn:microsoft.com/office/officeart/2005/8/layout/architecture"/>
    <dgm:cxn modelId="{8F655098-8B71-4E90-AFF4-7ABA546A36D6}" type="presParOf" srcId="{48482C3A-529A-4B3C-93DE-5AA7D2813C18}" destId="{03BA7CB0-E744-4CEC-809D-31557C4F4CB9}" srcOrd="0" destOrd="0" presId="urn:microsoft.com/office/officeart/2005/8/layout/architecture"/>
    <dgm:cxn modelId="{640BF248-DD17-4CBA-A07D-3A3A249BE514}" type="presParOf" srcId="{48482C3A-529A-4B3C-93DE-5AA7D2813C18}" destId="{54CE7EAC-77E3-4DA8-B2A5-9D7ADDE7E15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0194CBD-308D-4510-88E3-E66DCC50975A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53DB4-466E-45AB-9E97-7854AD43CFCF}">
      <dgm:prSet phldrT="[Text]"/>
      <dgm:spPr/>
      <dgm:t>
        <a:bodyPr/>
        <a:lstStyle/>
        <a:p>
          <a:r>
            <a:rPr lang="en-US" dirty="0" err="1" smtClean="0"/>
            <a:t>Ratan</a:t>
          </a:r>
          <a:r>
            <a:rPr lang="en-US" dirty="0" smtClean="0"/>
            <a:t> Group</a:t>
          </a:r>
          <a:endParaRPr lang="en-US" dirty="0"/>
        </a:p>
      </dgm:t>
    </dgm:pt>
    <dgm:pt modelId="{74DF588F-3B0E-420C-B447-686BAB29997E}" type="parTrans" cxnId="{0EE4FA5B-59B5-497C-8CC6-3133B32454AD}">
      <dgm:prSet/>
      <dgm:spPr/>
      <dgm:t>
        <a:bodyPr/>
        <a:lstStyle/>
        <a:p>
          <a:endParaRPr lang="en-US"/>
        </a:p>
      </dgm:t>
    </dgm:pt>
    <dgm:pt modelId="{D833AE20-3AA1-43B8-926F-D904A18058DD}" type="sibTrans" cxnId="{0EE4FA5B-59B5-497C-8CC6-3133B32454AD}">
      <dgm:prSet/>
      <dgm:spPr/>
      <dgm:t>
        <a:bodyPr/>
        <a:lstStyle/>
        <a:p>
          <a:endParaRPr lang="en-US"/>
        </a:p>
      </dgm:t>
    </dgm:pt>
    <dgm:pt modelId="{26F88E63-17CC-4079-9B3A-59987CA4FF01}">
      <dgm:prSet phldrT="[Text]"/>
      <dgm:spPr/>
      <dgm:t>
        <a:bodyPr/>
        <a:lstStyle/>
        <a:p>
          <a:r>
            <a:rPr lang="en-US" dirty="0" smtClean="0"/>
            <a:t>Resolution to remove Mistry</a:t>
          </a:r>
          <a:endParaRPr lang="en-US" dirty="0"/>
        </a:p>
      </dgm:t>
    </dgm:pt>
    <dgm:pt modelId="{36EDFB43-C496-423D-835E-76E17784681F}" type="parTrans" cxnId="{F7E241C3-AB52-40B2-A0B0-2D4315187FDC}">
      <dgm:prSet/>
      <dgm:spPr/>
      <dgm:t>
        <a:bodyPr/>
        <a:lstStyle/>
        <a:p>
          <a:endParaRPr lang="en-US"/>
        </a:p>
      </dgm:t>
    </dgm:pt>
    <dgm:pt modelId="{B7AFC69A-8106-4165-9283-483A5A0C4CAC}" type="sibTrans" cxnId="{F7E241C3-AB52-40B2-A0B0-2D4315187FDC}">
      <dgm:prSet/>
      <dgm:spPr/>
      <dgm:t>
        <a:bodyPr/>
        <a:lstStyle/>
        <a:p>
          <a:endParaRPr lang="en-US"/>
        </a:p>
      </dgm:t>
    </dgm:pt>
    <dgm:pt modelId="{F759FFD5-A286-4CD6-8763-5DCB7964A4D9}">
      <dgm:prSet phldrT="[Text]"/>
      <dgm:spPr/>
      <dgm:t>
        <a:bodyPr/>
        <a:lstStyle/>
        <a:p>
          <a:r>
            <a:rPr lang="en-US" dirty="0" smtClean="0"/>
            <a:t>Unanimously removed Mistry</a:t>
          </a:r>
          <a:endParaRPr lang="en-US" dirty="0"/>
        </a:p>
      </dgm:t>
    </dgm:pt>
    <dgm:pt modelId="{605DE62D-671C-4053-861E-9D89D37FC7E8}" type="parTrans" cxnId="{85E729FD-F25B-4B08-9B3C-84211D2C2C49}">
      <dgm:prSet/>
      <dgm:spPr/>
      <dgm:t>
        <a:bodyPr/>
        <a:lstStyle/>
        <a:p>
          <a:endParaRPr lang="en-US"/>
        </a:p>
      </dgm:t>
    </dgm:pt>
    <dgm:pt modelId="{DADE17B0-1152-4F1C-BB64-7D101D6B71A9}" type="sibTrans" cxnId="{85E729FD-F25B-4B08-9B3C-84211D2C2C49}">
      <dgm:prSet/>
      <dgm:spPr/>
      <dgm:t>
        <a:bodyPr/>
        <a:lstStyle/>
        <a:p>
          <a:endParaRPr lang="en-US"/>
        </a:p>
      </dgm:t>
    </dgm:pt>
    <dgm:pt modelId="{996397D8-D69D-4121-9B30-AEE30A8039DC}">
      <dgm:prSet phldrT="[Text]"/>
      <dgm:spPr/>
      <dgm:t>
        <a:bodyPr/>
        <a:lstStyle/>
        <a:p>
          <a:r>
            <a:rPr lang="en-US" dirty="0" smtClean="0"/>
            <a:t>Mistry’s defense</a:t>
          </a:r>
          <a:endParaRPr lang="en-US" dirty="0"/>
        </a:p>
      </dgm:t>
    </dgm:pt>
    <dgm:pt modelId="{1FAE4A09-4D07-484A-B821-220D84A0002D}" type="parTrans" cxnId="{9839D368-6E04-4D3B-B200-165685541363}">
      <dgm:prSet/>
      <dgm:spPr/>
      <dgm:t>
        <a:bodyPr/>
        <a:lstStyle/>
        <a:p>
          <a:endParaRPr lang="en-US"/>
        </a:p>
      </dgm:t>
    </dgm:pt>
    <dgm:pt modelId="{E33CD436-E755-4377-A4F4-BA8474978F54}" type="sibTrans" cxnId="{9839D368-6E04-4D3B-B200-165685541363}">
      <dgm:prSet/>
      <dgm:spPr/>
      <dgm:t>
        <a:bodyPr/>
        <a:lstStyle/>
        <a:p>
          <a:endParaRPr lang="en-US"/>
        </a:p>
      </dgm:t>
    </dgm:pt>
    <dgm:pt modelId="{2A3313FA-E924-4B9B-A90C-B6F1A8B2D056}">
      <dgm:prSet phldrT="[Text]"/>
      <dgm:spPr/>
      <dgm:t>
        <a:bodyPr/>
        <a:lstStyle/>
        <a:p>
          <a:r>
            <a:rPr lang="en-US" dirty="0" smtClean="0"/>
            <a:t>inherited problems,</a:t>
          </a:r>
          <a:endParaRPr lang="en-US" dirty="0"/>
        </a:p>
      </dgm:t>
    </dgm:pt>
    <dgm:pt modelId="{89688EE7-B4C5-45E1-ADA1-F78FABDC28C8}" type="parTrans" cxnId="{1E7925A9-C7FB-486D-A293-BAB1554520CE}">
      <dgm:prSet/>
      <dgm:spPr/>
      <dgm:t>
        <a:bodyPr/>
        <a:lstStyle/>
        <a:p>
          <a:endParaRPr lang="en-US"/>
        </a:p>
      </dgm:t>
    </dgm:pt>
    <dgm:pt modelId="{AD5B00CD-1D4E-4D43-9953-9C29D5166D38}" type="sibTrans" cxnId="{1E7925A9-C7FB-486D-A293-BAB1554520CE}">
      <dgm:prSet/>
      <dgm:spPr/>
      <dgm:t>
        <a:bodyPr/>
        <a:lstStyle/>
        <a:p>
          <a:endParaRPr lang="en-US"/>
        </a:p>
      </dgm:t>
    </dgm:pt>
    <dgm:pt modelId="{E003CC27-D037-4839-B4CD-612127ABA2E8}">
      <dgm:prSet phldrT="[Text]"/>
      <dgm:spPr/>
      <dgm:t>
        <a:bodyPr/>
        <a:lstStyle/>
        <a:p>
          <a:r>
            <a:rPr lang="en-US" dirty="0" smtClean="0"/>
            <a:t>Aviation business (Tata-</a:t>
          </a:r>
          <a:r>
            <a:rPr lang="en-US" dirty="0" err="1" smtClean="0"/>
            <a:t>Visatara</a:t>
          </a:r>
          <a:r>
            <a:rPr lang="en-US" dirty="0" smtClean="0"/>
            <a:t> Singapore),</a:t>
          </a:r>
          <a:endParaRPr lang="en-US" dirty="0"/>
        </a:p>
      </dgm:t>
    </dgm:pt>
    <dgm:pt modelId="{A1AAF080-332F-4578-83FE-292E1FE5B73C}" type="parTrans" cxnId="{69E821DF-2938-4486-BD0E-BFA377F0F4E2}">
      <dgm:prSet/>
      <dgm:spPr/>
      <dgm:t>
        <a:bodyPr/>
        <a:lstStyle/>
        <a:p>
          <a:endParaRPr lang="en-US"/>
        </a:p>
      </dgm:t>
    </dgm:pt>
    <dgm:pt modelId="{857EF310-BBDC-42AF-9BFE-6711755D5D78}" type="sibTrans" cxnId="{69E821DF-2938-4486-BD0E-BFA377F0F4E2}">
      <dgm:prSet/>
      <dgm:spPr/>
      <dgm:t>
        <a:bodyPr/>
        <a:lstStyle/>
        <a:p>
          <a:endParaRPr lang="en-US"/>
        </a:p>
      </dgm:t>
    </dgm:pt>
    <dgm:pt modelId="{82F902E9-4EB1-4DC1-AF2C-BD235D2F1146}">
      <dgm:prSet phldrT="[Text]"/>
      <dgm:spPr/>
      <dgm:t>
        <a:bodyPr/>
        <a:lstStyle/>
        <a:p>
          <a:r>
            <a:rPr lang="en-US" dirty="0" smtClean="0"/>
            <a:t>Telecom Tata-</a:t>
          </a:r>
          <a:r>
            <a:rPr lang="en-US" dirty="0" err="1" smtClean="0"/>
            <a:t>Docomo</a:t>
          </a:r>
          <a:r>
            <a:rPr lang="en-US" dirty="0" smtClean="0"/>
            <a:t> headache.</a:t>
          </a:r>
          <a:endParaRPr lang="en-US" dirty="0"/>
        </a:p>
      </dgm:t>
    </dgm:pt>
    <dgm:pt modelId="{8EF300ED-468B-4836-874C-76E24A408440}" type="parTrans" cxnId="{8D69BFCF-BFD4-432B-9316-58E1136D3D13}">
      <dgm:prSet/>
      <dgm:spPr/>
      <dgm:t>
        <a:bodyPr/>
        <a:lstStyle/>
        <a:p>
          <a:endParaRPr lang="en-US"/>
        </a:p>
      </dgm:t>
    </dgm:pt>
    <dgm:pt modelId="{FDFD12C0-B597-4F99-B283-535A4005623A}" type="sibTrans" cxnId="{8D69BFCF-BFD4-432B-9316-58E1136D3D13}">
      <dgm:prSet/>
      <dgm:spPr/>
      <dgm:t>
        <a:bodyPr/>
        <a:lstStyle/>
        <a:p>
          <a:endParaRPr lang="en-US"/>
        </a:p>
      </dgm:t>
    </dgm:pt>
    <dgm:pt modelId="{A9D7F541-45F9-4CB2-8693-F929DB5F3397}">
      <dgm:prSet phldrT="[Text]"/>
      <dgm:spPr/>
      <dgm:t>
        <a:bodyPr/>
        <a:lstStyle/>
        <a:p>
          <a:r>
            <a:rPr lang="en-US" dirty="0" err="1" smtClean="0"/>
            <a:t>Ratan-ji</a:t>
          </a:r>
          <a:r>
            <a:rPr lang="en-US" dirty="0" smtClean="0"/>
            <a:t> too much interference.</a:t>
          </a:r>
          <a:endParaRPr lang="en-US" dirty="0"/>
        </a:p>
      </dgm:t>
    </dgm:pt>
    <dgm:pt modelId="{C3CEC4B8-C0A1-4D78-8520-4F672B7CE08D}" type="parTrans" cxnId="{60821FB1-F280-49A1-87C3-2109F819B586}">
      <dgm:prSet/>
      <dgm:spPr/>
      <dgm:t>
        <a:bodyPr/>
        <a:lstStyle/>
        <a:p>
          <a:endParaRPr lang="en-US"/>
        </a:p>
      </dgm:t>
    </dgm:pt>
    <dgm:pt modelId="{0D2D1BAD-E451-4471-9292-0410B7E3BFED}" type="sibTrans" cxnId="{60821FB1-F280-49A1-87C3-2109F819B586}">
      <dgm:prSet/>
      <dgm:spPr/>
      <dgm:t>
        <a:bodyPr/>
        <a:lstStyle/>
        <a:p>
          <a:endParaRPr lang="en-US"/>
        </a:p>
      </dgm:t>
    </dgm:pt>
    <dgm:pt modelId="{57E4186B-245B-424E-8CD2-49E0659527ED}">
      <dgm:prSet phldrT="[Text]"/>
      <dgm:spPr/>
      <dgm:t>
        <a:bodyPr/>
        <a:lstStyle/>
        <a:p>
          <a:r>
            <a:rPr lang="en-US" dirty="0" smtClean="0"/>
            <a:t>Corporate ‘</a:t>
          </a:r>
          <a:r>
            <a:rPr lang="en-US" dirty="0" err="1" smtClean="0"/>
            <a:t>mis</a:t>
          </a:r>
          <a:r>
            <a:rPr lang="en-US" dirty="0" smtClean="0"/>
            <a:t>-governance’.</a:t>
          </a:r>
          <a:endParaRPr lang="en-US" dirty="0"/>
        </a:p>
      </dgm:t>
    </dgm:pt>
    <dgm:pt modelId="{C1EBD39D-1C23-4BDA-A911-BEEAD11FC41B}" type="parTrans" cxnId="{42F27A1D-E0B1-4F63-8880-A74F6B3FB17B}">
      <dgm:prSet/>
      <dgm:spPr/>
      <dgm:t>
        <a:bodyPr/>
        <a:lstStyle/>
        <a:p>
          <a:endParaRPr lang="en-US"/>
        </a:p>
      </dgm:t>
    </dgm:pt>
    <dgm:pt modelId="{3BD5E3D2-7E6D-407D-8AD8-8DC66F77DE7B}" type="sibTrans" cxnId="{42F27A1D-E0B1-4F63-8880-A74F6B3FB17B}">
      <dgm:prSet/>
      <dgm:spPr/>
      <dgm:t>
        <a:bodyPr/>
        <a:lstStyle/>
        <a:p>
          <a:endParaRPr lang="en-US"/>
        </a:p>
      </dgm:t>
    </dgm:pt>
    <dgm:pt modelId="{7C5B1F93-D9DD-40D0-8A81-D84C08475FFA}" type="pres">
      <dgm:prSet presAssocID="{B0194CBD-308D-4510-88E3-E66DCC50975A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43E9097-4104-4E2F-AC4D-784BCD21E307}" type="pres">
      <dgm:prSet presAssocID="{996397D8-D69D-4121-9B30-AEE30A8039DC}" presName="compositeNode" presStyleCnt="0">
        <dgm:presLayoutVars>
          <dgm:bulletEnabled val="1"/>
        </dgm:presLayoutVars>
      </dgm:prSet>
      <dgm:spPr/>
    </dgm:pt>
    <dgm:pt modelId="{6EBB8045-8AD2-4C8D-8083-B60903F7E770}" type="pres">
      <dgm:prSet presAssocID="{996397D8-D69D-4121-9B30-AEE30A8039DC}" presName="image" presStyleLbl="fgImgPlace1" presStyleIdx="0" presStyleCnt="2" custScaleX="8401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F1B88E-3BA3-4F42-9171-35F32B3164CE}" type="pres">
      <dgm:prSet presAssocID="{996397D8-D69D-4121-9B30-AEE30A8039D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780AB-0791-42D9-8677-C47FA9DE8D38}" type="pres">
      <dgm:prSet presAssocID="{996397D8-D69D-4121-9B30-AEE30A8039DC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F1488-8EAA-4259-BEDD-699E4DDEE44F}" type="pres">
      <dgm:prSet presAssocID="{E33CD436-E755-4377-A4F4-BA8474978F54}" presName="sibTrans" presStyleCnt="0"/>
      <dgm:spPr/>
    </dgm:pt>
    <dgm:pt modelId="{2F326B5F-3C7E-44EF-99E8-F3F912106108}" type="pres">
      <dgm:prSet presAssocID="{D4353DB4-466E-45AB-9E97-7854AD43CFCF}" presName="compositeNode" presStyleCnt="0">
        <dgm:presLayoutVars>
          <dgm:bulletEnabled val="1"/>
        </dgm:presLayoutVars>
      </dgm:prSet>
      <dgm:spPr/>
    </dgm:pt>
    <dgm:pt modelId="{CDA518B8-15A7-4416-8B28-914D2C0349CC}" type="pres">
      <dgm:prSet presAssocID="{D4353DB4-466E-45AB-9E97-7854AD43CFCF}" presName="image" presStyleLbl="fgImgPlace1" presStyleIdx="1" presStyleCnt="2" custScaleX="8639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A872990-2BD8-40B8-973B-182049C402FC}" type="pres">
      <dgm:prSet presAssocID="{D4353DB4-466E-45AB-9E97-7854AD43CFCF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5E722-A91E-4C6F-B017-762CD376C858}" type="pres">
      <dgm:prSet presAssocID="{D4353DB4-466E-45AB-9E97-7854AD43CFCF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12243-5C64-477B-80C1-052A59EABD88}" type="presOf" srcId="{A9D7F541-45F9-4CB2-8693-F929DB5F3397}" destId="{DDF1B88E-3BA3-4F42-9171-35F32B3164CE}" srcOrd="0" destOrd="3" presId="urn:microsoft.com/office/officeart/2005/8/layout/hList2"/>
    <dgm:cxn modelId="{145284B9-3760-4217-9D5C-71C0B454161C}" type="presOf" srcId="{57E4186B-245B-424E-8CD2-49E0659527ED}" destId="{DDF1B88E-3BA3-4F42-9171-35F32B3164CE}" srcOrd="0" destOrd="4" presId="urn:microsoft.com/office/officeart/2005/8/layout/hList2"/>
    <dgm:cxn modelId="{0EE4FA5B-59B5-497C-8CC6-3133B32454AD}" srcId="{B0194CBD-308D-4510-88E3-E66DCC50975A}" destId="{D4353DB4-466E-45AB-9E97-7854AD43CFCF}" srcOrd="1" destOrd="0" parTransId="{74DF588F-3B0E-420C-B447-686BAB29997E}" sibTransId="{D833AE20-3AA1-43B8-926F-D904A18058DD}"/>
    <dgm:cxn modelId="{E864562F-9744-4F20-9403-E8C7C7B2C2C6}" type="presOf" srcId="{B0194CBD-308D-4510-88E3-E66DCC50975A}" destId="{7C5B1F93-D9DD-40D0-8A81-D84C08475FFA}" srcOrd="0" destOrd="0" presId="urn:microsoft.com/office/officeart/2005/8/layout/hList2"/>
    <dgm:cxn modelId="{42F27A1D-E0B1-4F63-8880-A74F6B3FB17B}" srcId="{996397D8-D69D-4121-9B30-AEE30A8039DC}" destId="{57E4186B-245B-424E-8CD2-49E0659527ED}" srcOrd="4" destOrd="0" parTransId="{C1EBD39D-1C23-4BDA-A911-BEEAD11FC41B}" sibTransId="{3BD5E3D2-7E6D-407D-8AD8-8DC66F77DE7B}"/>
    <dgm:cxn modelId="{0BCBDFF9-26D3-4098-9AD1-504E64247509}" type="presOf" srcId="{26F88E63-17CC-4079-9B3A-59987CA4FF01}" destId="{6A872990-2BD8-40B8-973B-182049C402FC}" srcOrd="0" destOrd="0" presId="urn:microsoft.com/office/officeart/2005/8/layout/hList2"/>
    <dgm:cxn modelId="{4F3B8CB2-3C49-4BE7-AA9A-D8695FE157C0}" type="presOf" srcId="{D4353DB4-466E-45AB-9E97-7854AD43CFCF}" destId="{9CD5E722-A91E-4C6F-B017-762CD376C858}" srcOrd="0" destOrd="0" presId="urn:microsoft.com/office/officeart/2005/8/layout/hList2"/>
    <dgm:cxn modelId="{8D69BFCF-BFD4-432B-9316-58E1136D3D13}" srcId="{996397D8-D69D-4121-9B30-AEE30A8039DC}" destId="{82F902E9-4EB1-4DC1-AF2C-BD235D2F1146}" srcOrd="2" destOrd="0" parTransId="{8EF300ED-468B-4836-874C-76E24A408440}" sibTransId="{FDFD12C0-B597-4F99-B283-535A4005623A}"/>
    <dgm:cxn modelId="{F7E241C3-AB52-40B2-A0B0-2D4315187FDC}" srcId="{D4353DB4-466E-45AB-9E97-7854AD43CFCF}" destId="{26F88E63-17CC-4079-9B3A-59987CA4FF01}" srcOrd="0" destOrd="0" parTransId="{36EDFB43-C496-423D-835E-76E17784681F}" sibTransId="{B7AFC69A-8106-4165-9283-483A5A0C4CAC}"/>
    <dgm:cxn modelId="{9839D368-6E04-4D3B-B200-165685541363}" srcId="{B0194CBD-308D-4510-88E3-E66DCC50975A}" destId="{996397D8-D69D-4121-9B30-AEE30A8039DC}" srcOrd="0" destOrd="0" parTransId="{1FAE4A09-4D07-484A-B821-220D84A0002D}" sibTransId="{E33CD436-E755-4377-A4F4-BA8474978F54}"/>
    <dgm:cxn modelId="{69E821DF-2938-4486-BD0E-BFA377F0F4E2}" srcId="{996397D8-D69D-4121-9B30-AEE30A8039DC}" destId="{E003CC27-D037-4839-B4CD-612127ABA2E8}" srcOrd="1" destOrd="0" parTransId="{A1AAF080-332F-4578-83FE-292E1FE5B73C}" sibTransId="{857EF310-BBDC-42AF-9BFE-6711755D5D78}"/>
    <dgm:cxn modelId="{CCDDFA20-11F1-4DBF-B826-56AB535881C9}" type="presOf" srcId="{2A3313FA-E924-4B9B-A90C-B6F1A8B2D056}" destId="{DDF1B88E-3BA3-4F42-9171-35F32B3164CE}" srcOrd="0" destOrd="0" presId="urn:microsoft.com/office/officeart/2005/8/layout/hList2"/>
    <dgm:cxn modelId="{85E729FD-F25B-4B08-9B3C-84211D2C2C49}" srcId="{D4353DB4-466E-45AB-9E97-7854AD43CFCF}" destId="{F759FFD5-A286-4CD6-8763-5DCB7964A4D9}" srcOrd="1" destOrd="0" parTransId="{605DE62D-671C-4053-861E-9D89D37FC7E8}" sibTransId="{DADE17B0-1152-4F1C-BB64-7D101D6B71A9}"/>
    <dgm:cxn modelId="{E845AFC8-9485-473E-8814-FF70DA75C4FC}" type="presOf" srcId="{E003CC27-D037-4839-B4CD-612127ABA2E8}" destId="{DDF1B88E-3BA3-4F42-9171-35F32B3164CE}" srcOrd="0" destOrd="1" presId="urn:microsoft.com/office/officeart/2005/8/layout/hList2"/>
    <dgm:cxn modelId="{1E7925A9-C7FB-486D-A293-BAB1554520CE}" srcId="{996397D8-D69D-4121-9B30-AEE30A8039DC}" destId="{2A3313FA-E924-4B9B-A90C-B6F1A8B2D056}" srcOrd="0" destOrd="0" parTransId="{89688EE7-B4C5-45E1-ADA1-F78FABDC28C8}" sibTransId="{AD5B00CD-1D4E-4D43-9953-9C29D5166D38}"/>
    <dgm:cxn modelId="{60821FB1-F280-49A1-87C3-2109F819B586}" srcId="{996397D8-D69D-4121-9B30-AEE30A8039DC}" destId="{A9D7F541-45F9-4CB2-8693-F929DB5F3397}" srcOrd="3" destOrd="0" parTransId="{C3CEC4B8-C0A1-4D78-8520-4F672B7CE08D}" sibTransId="{0D2D1BAD-E451-4471-9292-0410B7E3BFED}"/>
    <dgm:cxn modelId="{E56CB6AA-67C3-411B-93F5-B001E3338630}" type="presOf" srcId="{F759FFD5-A286-4CD6-8763-5DCB7964A4D9}" destId="{6A872990-2BD8-40B8-973B-182049C402FC}" srcOrd="0" destOrd="1" presId="urn:microsoft.com/office/officeart/2005/8/layout/hList2"/>
    <dgm:cxn modelId="{B4B0E4F3-080A-4741-97F8-378B84DEB6CF}" type="presOf" srcId="{996397D8-D69D-4121-9B30-AEE30A8039DC}" destId="{6AF780AB-0791-42D9-8677-C47FA9DE8D38}" srcOrd="0" destOrd="0" presId="urn:microsoft.com/office/officeart/2005/8/layout/hList2"/>
    <dgm:cxn modelId="{44878A15-870A-43A5-877F-910E84F4D6C0}" type="presOf" srcId="{82F902E9-4EB1-4DC1-AF2C-BD235D2F1146}" destId="{DDF1B88E-3BA3-4F42-9171-35F32B3164CE}" srcOrd="0" destOrd="2" presId="urn:microsoft.com/office/officeart/2005/8/layout/hList2"/>
    <dgm:cxn modelId="{0C023093-D57C-4EA7-9BED-7151D19A9423}" type="presParOf" srcId="{7C5B1F93-D9DD-40D0-8A81-D84C08475FFA}" destId="{343E9097-4104-4E2F-AC4D-784BCD21E307}" srcOrd="0" destOrd="0" presId="urn:microsoft.com/office/officeart/2005/8/layout/hList2"/>
    <dgm:cxn modelId="{21D714FF-9F83-4A6C-ACC8-0662F52310E9}" type="presParOf" srcId="{343E9097-4104-4E2F-AC4D-784BCD21E307}" destId="{6EBB8045-8AD2-4C8D-8083-B60903F7E770}" srcOrd="0" destOrd="0" presId="urn:microsoft.com/office/officeart/2005/8/layout/hList2"/>
    <dgm:cxn modelId="{12E09A0F-E7B9-4C9F-A25D-9489934805A9}" type="presParOf" srcId="{343E9097-4104-4E2F-AC4D-784BCD21E307}" destId="{DDF1B88E-3BA3-4F42-9171-35F32B3164CE}" srcOrd="1" destOrd="0" presId="urn:microsoft.com/office/officeart/2005/8/layout/hList2"/>
    <dgm:cxn modelId="{10BE4BCC-EA15-4100-B420-AAB04F7A8920}" type="presParOf" srcId="{343E9097-4104-4E2F-AC4D-784BCD21E307}" destId="{6AF780AB-0791-42D9-8677-C47FA9DE8D38}" srcOrd="2" destOrd="0" presId="urn:microsoft.com/office/officeart/2005/8/layout/hList2"/>
    <dgm:cxn modelId="{D3557BB6-8DE9-4130-95C6-CB7AFCE08A23}" type="presParOf" srcId="{7C5B1F93-D9DD-40D0-8A81-D84C08475FFA}" destId="{9EBF1488-8EAA-4259-BEDD-699E4DDEE44F}" srcOrd="1" destOrd="0" presId="urn:microsoft.com/office/officeart/2005/8/layout/hList2"/>
    <dgm:cxn modelId="{407CC2CE-A5B6-4080-8F2F-AA2B30606DF4}" type="presParOf" srcId="{7C5B1F93-D9DD-40D0-8A81-D84C08475FFA}" destId="{2F326B5F-3C7E-44EF-99E8-F3F912106108}" srcOrd="2" destOrd="0" presId="urn:microsoft.com/office/officeart/2005/8/layout/hList2"/>
    <dgm:cxn modelId="{68115F95-F52E-4CCB-83BE-D393827199F3}" type="presParOf" srcId="{2F326B5F-3C7E-44EF-99E8-F3F912106108}" destId="{CDA518B8-15A7-4416-8B28-914D2C0349CC}" srcOrd="0" destOrd="0" presId="urn:microsoft.com/office/officeart/2005/8/layout/hList2"/>
    <dgm:cxn modelId="{DB52A009-61B1-495D-8F35-C10981759109}" type="presParOf" srcId="{2F326B5F-3C7E-44EF-99E8-F3F912106108}" destId="{6A872990-2BD8-40B8-973B-182049C402FC}" srcOrd="1" destOrd="0" presId="urn:microsoft.com/office/officeart/2005/8/layout/hList2"/>
    <dgm:cxn modelId="{87105166-04B4-46EE-8675-3E2B64C16A1D}" type="presParOf" srcId="{2F326B5F-3C7E-44EF-99E8-F3F912106108}" destId="{9CD5E722-A91E-4C6F-B017-762CD376C858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5C236CE-242D-4717-86DD-2233E894E0C0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56A14-DC81-450B-9552-B5052DFD51A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Tata Sons (Holding Company)</a:t>
          </a:r>
          <a:endParaRPr lang="en-US" dirty="0">
            <a:solidFill>
              <a:schemeClr val="tx1"/>
            </a:solidFill>
          </a:endParaRPr>
        </a:p>
      </dgm:t>
    </dgm:pt>
    <dgm:pt modelId="{99F200A2-5544-4130-B940-698B38768811}" type="parTrans" cxnId="{BA3E11BF-4CDE-4D3C-A5B9-D4AF3F97E05E}">
      <dgm:prSet/>
      <dgm:spPr/>
      <dgm:t>
        <a:bodyPr/>
        <a:lstStyle/>
        <a:p>
          <a:endParaRPr lang="en-US"/>
        </a:p>
      </dgm:t>
    </dgm:pt>
    <dgm:pt modelId="{653041AF-2BBD-4BB3-84BF-457F7C966379}" type="sibTrans" cxnId="{BA3E11BF-4CDE-4D3C-A5B9-D4AF3F97E05E}">
      <dgm:prSet/>
      <dgm:spPr/>
      <dgm:t>
        <a:bodyPr/>
        <a:lstStyle/>
        <a:p>
          <a:endParaRPr lang="en-US"/>
        </a:p>
      </dgm:t>
    </dgm:pt>
    <dgm:pt modelId="{11A1FBFA-3119-49C9-AE61-56BF4C260F3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Subsidiaries Co #1</a:t>
          </a:r>
          <a:endParaRPr lang="en-US" dirty="0">
            <a:solidFill>
              <a:schemeClr val="tx1"/>
            </a:solidFill>
          </a:endParaRPr>
        </a:p>
      </dgm:t>
    </dgm:pt>
    <dgm:pt modelId="{0493B053-99D2-42E4-BADC-8CEF34590148}" type="parTrans" cxnId="{7F290CDF-C528-4019-940E-4F017578C7B9}">
      <dgm:prSet/>
      <dgm:spPr/>
      <dgm:t>
        <a:bodyPr/>
        <a:lstStyle/>
        <a:p>
          <a:endParaRPr lang="en-US"/>
        </a:p>
      </dgm:t>
    </dgm:pt>
    <dgm:pt modelId="{F46F8F7F-B09A-4C2C-8EDF-941BF76D55FE}" type="sibTrans" cxnId="{7F290CDF-C528-4019-940E-4F017578C7B9}">
      <dgm:prSet/>
      <dgm:spPr/>
      <dgm:t>
        <a:bodyPr/>
        <a:lstStyle/>
        <a:p>
          <a:endParaRPr lang="en-US"/>
        </a:p>
      </dgm:t>
    </dgm:pt>
    <dgm:pt modelId="{DB989B46-3138-4548-B948-7D7F3EB0C82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#2</a:t>
          </a:r>
          <a:endParaRPr lang="en-US" dirty="0">
            <a:solidFill>
              <a:schemeClr val="tx1"/>
            </a:solidFill>
          </a:endParaRPr>
        </a:p>
      </dgm:t>
    </dgm:pt>
    <dgm:pt modelId="{D8650193-8802-4568-9E39-2C3B13A6AA5E}" type="parTrans" cxnId="{3C4ED982-E23F-4851-B782-44FE6FBE15BA}">
      <dgm:prSet/>
      <dgm:spPr/>
      <dgm:t>
        <a:bodyPr/>
        <a:lstStyle/>
        <a:p>
          <a:endParaRPr lang="en-US"/>
        </a:p>
      </dgm:t>
    </dgm:pt>
    <dgm:pt modelId="{D0725920-859D-4D08-AAFC-8F66ED475D5F}" type="sibTrans" cxnId="{3C4ED982-E23F-4851-B782-44FE6FBE15BA}">
      <dgm:prSet/>
      <dgm:spPr/>
      <dgm:t>
        <a:bodyPr/>
        <a:lstStyle/>
        <a:p>
          <a:endParaRPr lang="en-US"/>
        </a:p>
      </dgm:t>
    </dgm:pt>
    <dgm:pt modelId="{85A50889-356C-4A82-873E-845DA8C75A4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#3 Tata Motors</a:t>
          </a:r>
          <a:endParaRPr lang="en-US" dirty="0">
            <a:solidFill>
              <a:schemeClr val="tx1"/>
            </a:solidFill>
          </a:endParaRPr>
        </a:p>
      </dgm:t>
    </dgm:pt>
    <dgm:pt modelId="{71B381C7-7B1F-40B9-A32E-AD36473076A7}" type="parTrans" cxnId="{9F24E447-D474-4C0A-93B2-FAF1274F21DF}">
      <dgm:prSet/>
      <dgm:spPr/>
      <dgm:t>
        <a:bodyPr/>
        <a:lstStyle/>
        <a:p>
          <a:endParaRPr lang="en-US"/>
        </a:p>
      </dgm:t>
    </dgm:pt>
    <dgm:pt modelId="{38CF9103-06D9-4E34-9B8C-313CC23F6513}" type="sibTrans" cxnId="{9F24E447-D474-4C0A-93B2-FAF1274F21DF}">
      <dgm:prSet/>
      <dgm:spPr/>
      <dgm:t>
        <a:bodyPr/>
        <a:lstStyle/>
        <a:p>
          <a:endParaRPr lang="en-US"/>
        </a:p>
      </dgm:t>
    </dgm:pt>
    <dgm:pt modelId="{341C0654-F842-456A-845D-7D511149F1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#4  Tata Steel</a:t>
          </a:r>
          <a:endParaRPr lang="en-US" dirty="0">
            <a:solidFill>
              <a:schemeClr val="tx1"/>
            </a:solidFill>
          </a:endParaRPr>
        </a:p>
      </dgm:t>
    </dgm:pt>
    <dgm:pt modelId="{1EA5B65A-CC65-4E01-9543-934EC8BB2519}" type="parTrans" cxnId="{D4AD742C-2F91-464F-A1FF-B98EEAE6A5A8}">
      <dgm:prSet/>
      <dgm:spPr/>
      <dgm:t>
        <a:bodyPr/>
        <a:lstStyle/>
        <a:p>
          <a:endParaRPr lang="en-US"/>
        </a:p>
      </dgm:t>
    </dgm:pt>
    <dgm:pt modelId="{9E03EFF6-5914-4860-A24E-D5D3AE4DE32D}" type="sibTrans" cxnId="{D4AD742C-2F91-464F-A1FF-B98EEAE6A5A8}">
      <dgm:prSet/>
      <dgm:spPr/>
      <dgm:t>
        <a:bodyPr/>
        <a:lstStyle/>
        <a:p>
          <a:endParaRPr lang="en-US"/>
        </a:p>
      </dgm:t>
    </dgm:pt>
    <dgm:pt modelId="{57AF99B0-9943-46DA-8BB2-A6F09A1574B3}" type="pres">
      <dgm:prSet presAssocID="{55C236CE-242D-4717-86DD-2233E894E0C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518319-D65F-4D2C-B9D5-6E5F21A8D1A8}" type="pres">
      <dgm:prSet presAssocID="{25056A14-DC81-450B-9552-B5052DFD51A9}" presName="vertOne" presStyleCnt="0"/>
      <dgm:spPr/>
    </dgm:pt>
    <dgm:pt modelId="{3CE6AEF0-6399-43AC-A70C-DC24914654F9}" type="pres">
      <dgm:prSet presAssocID="{25056A14-DC81-450B-9552-B5052DFD51A9}" presName="txOne" presStyleLbl="node0" presStyleIdx="0" presStyleCnt="1" custLinFactY="7701" custLinFactNeighborX="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4F6FC8-F30F-4C34-B5DC-4139E1897B9C}" type="pres">
      <dgm:prSet presAssocID="{25056A14-DC81-450B-9552-B5052DFD51A9}" presName="parTransOne" presStyleCnt="0"/>
      <dgm:spPr/>
    </dgm:pt>
    <dgm:pt modelId="{B8A793E4-C666-42F5-89C9-38D3308A2EE2}" type="pres">
      <dgm:prSet presAssocID="{25056A14-DC81-450B-9552-B5052DFD51A9}" presName="horzOne" presStyleCnt="0"/>
      <dgm:spPr/>
    </dgm:pt>
    <dgm:pt modelId="{86CE6A91-1C51-4E48-B712-3BC4C74748F7}" type="pres">
      <dgm:prSet presAssocID="{11A1FBFA-3119-49C9-AE61-56BF4C260F3C}" presName="vertTwo" presStyleCnt="0"/>
      <dgm:spPr/>
    </dgm:pt>
    <dgm:pt modelId="{CC200E9F-BD12-45D3-B2EE-B0E55BED614D}" type="pres">
      <dgm:prSet presAssocID="{11A1FBFA-3119-49C9-AE61-56BF4C260F3C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530004-7607-4D50-9AFD-4F58631AA00B}" type="pres">
      <dgm:prSet presAssocID="{11A1FBFA-3119-49C9-AE61-56BF4C260F3C}" presName="horzTwo" presStyleCnt="0"/>
      <dgm:spPr/>
    </dgm:pt>
    <dgm:pt modelId="{416780A3-5EE4-4978-8211-530FBFFC07EA}" type="pres">
      <dgm:prSet presAssocID="{F46F8F7F-B09A-4C2C-8EDF-941BF76D55FE}" presName="sibSpaceTwo" presStyleCnt="0"/>
      <dgm:spPr/>
    </dgm:pt>
    <dgm:pt modelId="{931182C1-CF5A-4F57-82B8-22A17F6DC970}" type="pres">
      <dgm:prSet presAssocID="{DB989B46-3138-4548-B948-7D7F3EB0C82C}" presName="vertTwo" presStyleCnt="0"/>
      <dgm:spPr/>
    </dgm:pt>
    <dgm:pt modelId="{CCE5598F-9E8E-453E-831C-3D4E55D02B4A}" type="pres">
      <dgm:prSet presAssocID="{DB989B46-3138-4548-B948-7D7F3EB0C82C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33BBFF-38A6-4947-B5EC-5C243D05E37D}" type="pres">
      <dgm:prSet presAssocID="{DB989B46-3138-4548-B948-7D7F3EB0C82C}" presName="horzTwo" presStyleCnt="0"/>
      <dgm:spPr/>
    </dgm:pt>
    <dgm:pt modelId="{14664008-4CF0-42AE-8DDC-E0A0BE67F5B7}" type="pres">
      <dgm:prSet presAssocID="{D0725920-859D-4D08-AAFC-8F66ED475D5F}" presName="sibSpaceTwo" presStyleCnt="0"/>
      <dgm:spPr/>
    </dgm:pt>
    <dgm:pt modelId="{F245C72A-9F3C-448F-AFAC-2445A2C5BCAC}" type="pres">
      <dgm:prSet presAssocID="{85A50889-356C-4A82-873E-845DA8C75A4C}" presName="vertTwo" presStyleCnt="0"/>
      <dgm:spPr/>
    </dgm:pt>
    <dgm:pt modelId="{FFE9EF7C-B140-4CA1-93BD-2786A398660E}" type="pres">
      <dgm:prSet presAssocID="{85A50889-356C-4A82-873E-845DA8C75A4C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49F510-89F3-407E-8622-A44B4A4FE15E}" type="pres">
      <dgm:prSet presAssocID="{85A50889-356C-4A82-873E-845DA8C75A4C}" presName="horzTwo" presStyleCnt="0"/>
      <dgm:spPr/>
    </dgm:pt>
    <dgm:pt modelId="{F6AC7C54-B428-4272-940F-06C38DCB50EB}" type="pres">
      <dgm:prSet presAssocID="{38CF9103-06D9-4E34-9B8C-313CC23F6513}" presName="sibSpaceTwo" presStyleCnt="0"/>
      <dgm:spPr/>
    </dgm:pt>
    <dgm:pt modelId="{932A72A8-91C3-47A4-8C54-19777873BAC6}" type="pres">
      <dgm:prSet presAssocID="{341C0654-F842-456A-845D-7D511149F193}" presName="vertTwo" presStyleCnt="0"/>
      <dgm:spPr/>
    </dgm:pt>
    <dgm:pt modelId="{C26E58D0-0B69-4DE6-B8B9-A444A1BBECBD}" type="pres">
      <dgm:prSet presAssocID="{341C0654-F842-456A-845D-7D511149F193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9E878A-9960-4A99-87A7-0324C926A7A8}" type="pres">
      <dgm:prSet presAssocID="{341C0654-F842-456A-845D-7D511149F193}" presName="horzTwo" presStyleCnt="0"/>
      <dgm:spPr/>
    </dgm:pt>
  </dgm:ptLst>
  <dgm:cxnLst>
    <dgm:cxn modelId="{54E2F27C-44B6-4EC2-81EE-47AE88233751}" type="presOf" srcId="{341C0654-F842-456A-845D-7D511149F193}" destId="{C26E58D0-0B69-4DE6-B8B9-A444A1BBECBD}" srcOrd="0" destOrd="0" presId="urn:microsoft.com/office/officeart/2005/8/layout/architecture"/>
    <dgm:cxn modelId="{3C4ED982-E23F-4851-B782-44FE6FBE15BA}" srcId="{25056A14-DC81-450B-9552-B5052DFD51A9}" destId="{DB989B46-3138-4548-B948-7D7F3EB0C82C}" srcOrd="1" destOrd="0" parTransId="{D8650193-8802-4568-9E39-2C3B13A6AA5E}" sibTransId="{D0725920-859D-4D08-AAFC-8F66ED475D5F}"/>
    <dgm:cxn modelId="{D4AD742C-2F91-464F-A1FF-B98EEAE6A5A8}" srcId="{25056A14-DC81-450B-9552-B5052DFD51A9}" destId="{341C0654-F842-456A-845D-7D511149F193}" srcOrd="3" destOrd="0" parTransId="{1EA5B65A-CC65-4E01-9543-934EC8BB2519}" sibTransId="{9E03EFF6-5914-4860-A24E-D5D3AE4DE32D}"/>
    <dgm:cxn modelId="{30DDBAEE-471C-4E50-B5B1-838198CF8890}" type="presOf" srcId="{11A1FBFA-3119-49C9-AE61-56BF4C260F3C}" destId="{CC200E9F-BD12-45D3-B2EE-B0E55BED614D}" srcOrd="0" destOrd="0" presId="urn:microsoft.com/office/officeart/2005/8/layout/architecture"/>
    <dgm:cxn modelId="{61973229-7AAD-444F-BFE0-3F73EE757C84}" type="presOf" srcId="{25056A14-DC81-450B-9552-B5052DFD51A9}" destId="{3CE6AEF0-6399-43AC-A70C-DC24914654F9}" srcOrd="0" destOrd="0" presId="urn:microsoft.com/office/officeart/2005/8/layout/architecture"/>
    <dgm:cxn modelId="{2928E004-62C3-45CA-84E2-0570EDA9DFE6}" type="presOf" srcId="{DB989B46-3138-4548-B948-7D7F3EB0C82C}" destId="{CCE5598F-9E8E-453E-831C-3D4E55D02B4A}" srcOrd="0" destOrd="0" presId="urn:microsoft.com/office/officeart/2005/8/layout/architecture"/>
    <dgm:cxn modelId="{BA3E11BF-4CDE-4D3C-A5B9-D4AF3F97E05E}" srcId="{55C236CE-242D-4717-86DD-2233E894E0C0}" destId="{25056A14-DC81-450B-9552-B5052DFD51A9}" srcOrd="0" destOrd="0" parTransId="{99F200A2-5544-4130-B940-698B38768811}" sibTransId="{653041AF-2BBD-4BB3-84BF-457F7C966379}"/>
    <dgm:cxn modelId="{9F24E447-D474-4C0A-93B2-FAF1274F21DF}" srcId="{25056A14-DC81-450B-9552-B5052DFD51A9}" destId="{85A50889-356C-4A82-873E-845DA8C75A4C}" srcOrd="2" destOrd="0" parTransId="{71B381C7-7B1F-40B9-A32E-AD36473076A7}" sibTransId="{38CF9103-06D9-4E34-9B8C-313CC23F6513}"/>
    <dgm:cxn modelId="{7F290CDF-C528-4019-940E-4F017578C7B9}" srcId="{25056A14-DC81-450B-9552-B5052DFD51A9}" destId="{11A1FBFA-3119-49C9-AE61-56BF4C260F3C}" srcOrd="0" destOrd="0" parTransId="{0493B053-99D2-42E4-BADC-8CEF34590148}" sibTransId="{F46F8F7F-B09A-4C2C-8EDF-941BF76D55FE}"/>
    <dgm:cxn modelId="{EAE350AF-9C02-4E24-889D-B9E20D130E9E}" type="presOf" srcId="{55C236CE-242D-4717-86DD-2233E894E0C0}" destId="{57AF99B0-9943-46DA-8BB2-A6F09A1574B3}" srcOrd="0" destOrd="0" presId="urn:microsoft.com/office/officeart/2005/8/layout/architecture"/>
    <dgm:cxn modelId="{1B6E0E92-7FD6-44E6-AAD0-09882A780FBF}" type="presOf" srcId="{85A50889-356C-4A82-873E-845DA8C75A4C}" destId="{FFE9EF7C-B140-4CA1-93BD-2786A398660E}" srcOrd="0" destOrd="0" presId="urn:microsoft.com/office/officeart/2005/8/layout/architecture"/>
    <dgm:cxn modelId="{9A6EE211-5A9B-476A-A2E3-C25BA9F35FA4}" type="presParOf" srcId="{57AF99B0-9943-46DA-8BB2-A6F09A1574B3}" destId="{F9518319-D65F-4D2C-B9D5-6E5F21A8D1A8}" srcOrd="0" destOrd="0" presId="urn:microsoft.com/office/officeart/2005/8/layout/architecture"/>
    <dgm:cxn modelId="{775679C9-346D-4C88-A414-B63B5E0C89DC}" type="presParOf" srcId="{F9518319-D65F-4D2C-B9D5-6E5F21A8D1A8}" destId="{3CE6AEF0-6399-43AC-A70C-DC24914654F9}" srcOrd="0" destOrd="0" presId="urn:microsoft.com/office/officeart/2005/8/layout/architecture"/>
    <dgm:cxn modelId="{45EC9D81-26BE-47D0-B45A-7E341D02B960}" type="presParOf" srcId="{F9518319-D65F-4D2C-B9D5-6E5F21A8D1A8}" destId="{F94F6FC8-F30F-4C34-B5DC-4139E1897B9C}" srcOrd="1" destOrd="0" presId="urn:microsoft.com/office/officeart/2005/8/layout/architecture"/>
    <dgm:cxn modelId="{23C5A6C7-E5AD-4D86-9CE1-3E38D9AFDDF0}" type="presParOf" srcId="{F9518319-D65F-4D2C-B9D5-6E5F21A8D1A8}" destId="{B8A793E4-C666-42F5-89C9-38D3308A2EE2}" srcOrd="2" destOrd="0" presId="urn:microsoft.com/office/officeart/2005/8/layout/architecture"/>
    <dgm:cxn modelId="{15230398-5D2A-4243-B4D4-8506E1667EDF}" type="presParOf" srcId="{B8A793E4-C666-42F5-89C9-38D3308A2EE2}" destId="{86CE6A91-1C51-4E48-B712-3BC4C74748F7}" srcOrd="0" destOrd="0" presId="urn:microsoft.com/office/officeart/2005/8/layout/architecture"/>
    <dgm:cxn modelId="{FF452B40-85E4-4B4F-BB17-0FB82CFE7E10}" type="presParOf" srcId="{86CE6A91-1C51-4E48-B712-3BC4C74748F7}" destId="{CC200E9F-BD12-45D3-B2EE-B0E55BED614D}" srcOrd="0" destOrd="0" presId="urn:microsoft.com/office/officeart/2005/8/layout/architecture"/>
    <dgm:cxn modelId="{57C1A354-326A-4DD0-8DBC-2D5EA5710E18}" type="presParOf" srcId="{86CE6A91-1C51-4E48-B712-3BC4C74748F7}" destId="{C9530004-7607-4D50-9AFD-4F58631AA00B}" srcOrd="1" destOrd="0" presId="urn:microsoft.com/office/officeart/2005/8/layout/architecture"/>
    <dgm:cxn modelId="{FB2AB7C0-EF3E-4866-AF5B-FB7177952FC9}" type="presParOf" srcId="{B8A793E4-C666-42F5-89C9-38D3308A2EE2}" destId="{416780A3-5EE4-4978-8211-530FBFFC07EA}" srcOrd="1" destOrd="0" presId="urn:microsoft.com/office/officeart/2005/8/layout/architecture"/>
    <dgm:cxn modelId="{1FA92F89-82C1-4DF4-9D9A-12318D6606BF}" type="presParOf" srcId="{B8A793E4-C666-42F5-89C9-38D3308A2EE2}" destId="{931182C1-CF5A-4F57-82B8-22A17F6DC970}" srcOrd="2" destOrd="0" presId="urn:microsoft.com/office/officeart/2005/8/layout/architecture"/>
    <dgm:cxn modelId="{6A3F3432-1E16-4548-A21B-872D46B0ECBC}" type="presParOf" srcId="{931182C1-CF5A-4F57-82B8-22A17F6DC970}" destId="{CCE5598F-9E8E-453E-831C-3D4E55D02B4A}" srcOrd="0" destOrd="0" presId="urn:microsoft.com/office/officeart/2005/8/layout/architecture"/>
    <dgm:cxn modelId="{68387312-1A12-43FB-8FC3-B4120BAEEA52}" type="presParOf" srcId="{931182C1-CF5A-4F57-82B8-22A17F6DC970}" destId="{5433BBFF-38A6-4947-B5EC-5C243D05E37D}" srcOrd="1" destOrd="0" presId="urn:microsoft.com/office/officeart/2005/8/layout/architecture"/>
    <dgm:cxn modelId="{3B285F56-A9CD-4CE3-B833-9318B9C36753}" type="presParOf" srcId="{B8A793E4-C666-42F5-89C9-38D3308A2EE2}" destId="{14664008-4CF0-42AE-8DDC-E0A0BE67F5B7}" srcOrd="3" destOrd="0" presId="urn:microsoft.com/office/officeart/2005/8/layout/architecture"/>
    <dgm:cxn modelId="{099054CA-647A-435A-B6CB-0E46DAF3CAA8}" type="presParOf" srcId="{B8A793E4-C666-42F5-89C9-38D3308A2EE2}" destId="{F245C72A-9F3C-448F-AFAC-2445A2C5BCAC}" srcOrd="4" destOrd="0" presId="urn:microsoft.com/office/officeart/2005/8/layout/architecture"/>
    <dgm:cxn modelId="{EE4D4EBF-4052-42FE-88A4-B5F05EF26D16}" type="presParOf" srcId="{F245C72A-9F3C-448F-AFAC-2445A2C5BCAC}" destId="{FFE9EF7C-B140-4CA1-93BD-2786A398660E}" srcOrd="0" destOrd="0" presId="urn:microsoft.com/office/officeart/2005/8/layout/architecture"/>
    <dgm:cxn modelId="{AF2521CD-21D0-4277-BBD3-9AE53C57C23C}" type="presParOf" srcId="{F245C72A-9F3C-448F-AFAC-2445A2C5BCAC}" destId="{B349F510-89F3-407E-8622-A44B4A4FE15E}" srcOrd="1" destOrd="0" presId="urn:microsoft.com/office/officeart/2005/8/layout/architecture"/>
    <dgm:cxn modelId="{E28550DF-431D-4AD5-9720-C07708062A31}" type="presParOf" srcId="{B8A793E4-C666-42F5-89C9-38D3308A2EE2}" destId="{F6AC7C54-B428-4272-940F-06C38DCB50EB}" srcOrd="5" destOrd="0" presId="urn:microsoft.com/office/officeart/2005/8/layout/architecture"/>
    <dgm:cxn modelId="{59FE1FA9-9791-4071-B6EF-D92DB56520C0}" type="presParOf" srcId="{B8A793E4-C666-42F5-89C9-38D3308A2EE2}" destId="{932A72A8-91C3-47A4-8C54-19777873BAC6}" srcOrd="6" destOrd="0" presId="urn:microsoft.com/office/officeart/2005/8/layout/architecture"/>
    <dgm:cxn modelId="{9C6CA88F-11D1-4FC6-9674-CBE762DC0335}" type="presParOf" srcId="{932A72A8-91C3-47A4-8C54-19777873BAC6}" destId="{C26E58D0-0B69-4DE6-B8B9-A444A1BBECBD}" srcOrd="0" destOrd="0" presId="urn:microsoft.com/office/officeart/2005/8/layout/architecture"/>
    <dgm:cxn modelId="{1CD58950-455D-4413-8C02-E21FE142A550}" type="presParOf" srcId="{932A72A8-91C3-47A4-8C54-19777873BAC6}" destId="{7C9E878A-9960-4A99-87A7-0324C926A7A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DDA3F77-07C6-4E3B-8BD2-23F69B72293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673ABB-4351-4787-888C-2799A9F499A0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3DB6AF1B-17FD-4160-837A-8F3FF2EC0D5F}" type="parTrans" cxnId="{FE4BEB49-BC4E-4C76-AFE1-45D2DE1C0916}">
      <dgm:prSet/>
      <dgm:spPr/>
      <dgm:t>
        <a:bodyPr/>
        <a:lstStyle/>
        <a:p>
          <a:endParaRPr lang="en-US"/>
        </a:p>
      </dgm:t>
    </dgm:pt>
    <dgm:pt modelId="{0B83F843-DF17-41FD-B731-B8F7D78E1CE7}" type="sibTrans" cxnId="{FE4BEB49-BC4E-4C76-AFE1-45D2DE1C0916}">
      <dgm:prSet/>
      <dgm:spPr/>
      <dgm:t>
        <a:bodyPr/>
        <a:lstStyle/>
        <a:p>
          <a:endParaRPr lang="en-US"/>
        </a:p>
      </dgm:t>
    </dgm:pt>
    <dgm:pt modelId="{810CD707-2ED3-4F71-A5CE-1E96F8888A28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94CCF8C-90DA-4287-99AE-201109F52DB9}" type="parTrans" cxnId="{B0E57470-3223-4C43-A088-B818645689B5}">
      <dgm:prSet/>
      <dgm:spPr/>
      <dgm:t>
        <a:bodyPr/>
        <a:lstStyle/>
        <a:p>
          <a:endParaRPr lang="en-US"/>
        </a:p>
      </dgm:t>
    </dgm:pt>
    <dgm:pt modelId="{421CA768-8500-4943-A98D-578DD06AC2DA}" type="sibTrans" cxnId="{B0E57470-3223-4C43-A088-B818645689B5}">
      <dgm:prSet/>
      <dgm:spPr/>
      <dgm:t>
        <a:bodyPr/>
        <a:lstStyle/>
        <a:p>
          <a:endParaRPr lang="en-US"/>
        </a:p>
      </dgm:t>
    </dgm:pt>
    <dgm:pt modelId="{FFF6CE09-9415-4E74-8297-6AA3BAC37983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DB015AEF-DD42-4874-AE82-CF69394A8228}" type="parTrans" cxnId="{12A114EC-C8E9-4429-89A1-3E88E42C9708}">
      <dgm:prSet/>
      <dgm:spPr/>
      <dgm:t>
        <a:bodyPr/>
        <a:lstStyle/>
        <a:p>
          <a:endParaRPr lang="en-US"/>
        </a:p>
      </dgm:t>
    </dgm:pt>
    <dgm:pt modelId="{0867B2C9-3CDD-4266-B751-30E49902C126}" type="sibTrans" cxnId="{12A114EC-C8E9-4429-89A1-3E88E42C9708}">
      <dgm:prSet/>
      <dgm:spPr/>
      <dgm:t>
        <a:bodyPr/>
        <a:lstStyle/>
        <a:p>
          <a:endParaRPr lang="en-US"/>
        </a:p>
      </dgm:t>
    </dgm:pt>
    <dgm:pt modelId="{995CE2E2-BCEC-4D94-A048-D31986CB3834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782FCC13-1DD8-48D6-8C9B-0A62B0F0266D}" type="parTrans" cxnId="{2CCB7FF9-8A07-40D8-854D-987CE5A75FAF}">
      <dgm:prSet/>
      <dgm:spPr/>
      <dgm:t>
        <a:bodyPr/>
        <a:lstStyle/>
        <a:p>
          <a:endParaRPr lang="en-US"/>
        </a:p>
      </dgm:t>
    </dgm:pt>
    <dgm:pt modelId="{B4681713-1545-4549-9284-31B7AE33EA6A}" type="sibTrans" cxnId="{2CCB7FF9-8A07-40D8-854D-987CE5A75FAF}">
      <dgm:prSet/>
      <dgm:spPr/>
      <dgm:t>
        <a:bodyPr/>
        <a:lstStyle/>
        <a:p>
          <a:endParaRPr lang="en-US"/>
        </a:p>
      </dgm:t>
    </dgm:pt>
    <dgm:pt modelId="{9F3A6E33-3C9D-4F77-9BBB-2E1F718B02B1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851C5F38-52FE-48B6-9217-54CC73225F8A}" type="parTrans" cxnId="{44981C90-1E41-417A-895F-F0DFF0FFD689}">
      <dgm:prSet/>
      <dgm:spPr/>
      <dgm:t>
        <a:bodyPr/>
        <a:lstStyle/>
        <a:p>
          <a:endParaRPr lang="en-US"/>
        </a:p>
      </dgm:t>
    </dgm:pt>
    <dgm:pt modelId="{455DE002-CE39-4D80-9BCA-588B92BB6216}" type="sibTrans" cxnId="{44981C90-1E41-417A-895F-F0DFF0FFD689}">
      <dgm:prSet/>
      <dgm:spPr/>
      <dgm:t>
        <a:bodyPr/>
        <a:lstStyle/>
        <a:p>
          <a:endParaRPr lang="en-US"/>
        </a:p>
      </dgm:t>
    </dgm:pt>
    <dgm:pt modelId="{A0B41191-7DFF-4EEC-B6E2-6F13C249D6C8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LLP? 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B485471-86D8-4079-8DB6-544DFFE9F26C}" type="parTrans" cxnId="{F89B7F72-DCE7-43B3-BBB8-F04D0672DC56}">
      <dgm:prSet/>
      <dgm:spPr/>
      <dgm:t>
        <a:bodyPr/>
        <a:lstStyle/>
        <a:p>
          <a:endParaRPr lang="en-US"/>
        </a:p>
      </dgm:t>
    </dgm:pt>
    <dgm:pt modelId="{FEB2F940-15A8-407B-8723-CD407347BD68}" type="sibTrans" cxnId="{F89B7F72-DCE7-43B3-BBB8-F04D0672DC56}">
      <dgm:prSet/>
      <dgm:spPr/>
      <dgm:t>
        <a:bodyPr/>
        <a:lstStyle/>
        <a:p>
          <a:endParaRPr lang="en-US"/>
        </a:p>
      </dgm:t>
    </dgm:pt>
    <dgm:pt modelId="{3AEA2901-FE5E-482A-8869-A0D271369AF5}" type="pres">
      <dgm:prSet presAssocID="{9DDA3F77-07C6-4E3B-8BD2-23F69B72293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514005-225C-4409-9FAD-06A436F12F7C}" type="pres">
      <dgm:prSet presAssocID="{A0B41191-7DFF-4EEC-B6E2-6F13C249D6C8}" presName="compNode" presStyleCnt="0"/>
      <dgm:spPr/>
    </dgm:pt>
    <dgm:pt modelId="{892219FD-A06F-4A23-B1A8-55F5A8CE7A3A}" type="pres">
      <dgm:prSet presAssocID="{A0B41191-7DFF-4EEC-B6E2-6F13C249D6C8}" presName="pictRect" presStyleLbl="node1" presStyleIdx="0" presStyleCnt="6" custScaleX="8758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475552-B8C8-454C-BBF8-F408D73DBD9E}" type="pres">
      <dgm:prSet presAssocID="{A0B41191-7DFF-4EEC-B6E2-6F13C249D6C8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4EE40-C11B-4B38-8370-70FCEA592043}" type="pres">
      <dgm:prSet presAssocID="{FEB2F940-15A8-407B-8723-CD407347BD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FC8CF8-D7BC-4F69-BE99-A5033BA6D3CF}" type="pres">
      <dgm:prSet presAssocID="{9F3A6E33-3C9D-4F77-9BBB-2E1F718B02B1}" presName="compNode" presStyleCnt="0"/>
      <dgm:spPr/>
    </dgm:pt>
    <dgm:pt modelId="{42B6DED3-D34C-4EBD-8959-CEB2B9DC7D05}" type="pres">
      <dgm:prSet presAssocID="{9F3A6E33-3C9D-4F77-9BBB-2E1F718B02B1}" presName="pictRect" presStyleLbl="nod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6F1B4F-7054-43F9-AECE-44572CF06C77}" type="pres">
      <dgm:prSet presAssocID="{9F3A6E33-3C9D-4F77-9BBB-2E1F718B02B1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16E6F-E4B9-44F9-B061-2CBC6C722F53}" type="pres">
      <dgm:prSet presAssocID="{455DE002-CE39-4D80-9BCA-588B92BB62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D9A1E6-DBCC-4D0C-B607-B331228B8345}" type="pres">
      <dgm:prSet presAssocID="{89673ABB-4351-4787-888C-2799A9F499A0}" presName="compNode" presStyleCnt="0"/>
      <dgm:spPr/>
    </dgm:pt>
    <dgm:pt modelId="{B1C071BB-69DA-4620-A3DF-6196A1F85FB1}" type="pres">
      <dgm:prSet presAssocID="{89673ABB-4351-4787-888C-2799A9F499A0}" presName="pictRect" presStyleLbl="nod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E9FF67-F8AB-41DD-BEA0-2B00032B7E3B}" type="pres">
      <dgm:prSet presAssocID="{89673ABB-4351-4787-888C-2799A9F499A0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58082-3DEF-41A5-979F-EA992B1C65E5}" type="pres">
      <dgm:prSet presAssocID="{0B83F843-DF17-41FD-B731-B8F7D78E1CE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2C33A1-E7DE-424E-9269-A1CFD713EC64}" type="pres">
      <dgm:prSet presAssocID="{FFF6CE09-9415-4E74-8297-6AA3BAC37983}" presName="compNode" presStyleCnt="0"/>
      <dgm:spPr/>
    </dgm:pt>
    <dgm:pt modelId="{AA306AD7-8855-4DE2-9A7C-9C1E0DD0C797}" type="pres">
      <dgm:prSet presAssocID="{FFF6CE09-9415-4E74-8297-6AA3BAC37983}" presName="pictRect" presStyleLbl="nod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D0D0F8-3E12-4A76-8A9F-6135F2C2441B}" type="pres">
      <dgm:prSet presAssocID="{FFF6CE09-9415-4E74-8297-6AA3BAC3798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A5DD9-5907-4BAA-95AC-90692FFC082C}" type="pres">
      <dgm:prSet presAssocID="{0867B2C9-3CDD-4266-B751-30E49902C1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B3C653-A7DB-4DD5-A4DF-01D33E42864C}" type="pres">
      <dgm:prSet presAssocID="{810CD707-2ED3-4F71-A5CE-1E96F8888A28}" presName="compNode" presStyleCnt="0"/>
      <dgm:spPr/>
    </dgm:pt>
    <dgm:pt modelId="{45BED180-CC9E-46BE-9384-B66C781EAD77}" type="pres">
      <dgm:prSet presAssocID="{810CD707-2ED3-4F71-A5CE-1E96F8888A28}" presName="pictRect" presStyleLbl="node1" presStyleIdx="4" presStyleCnt="6" custScaleX="88219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7F18EE-CF19-4204-9A22-AB574EF05AFE}" type="pres">
      <dgm:prSet presAssocID="{810CD707-2ED3-4F71-A5CE-1E96F8888A28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3D308-8E50-4374-9F1A-98C883C1E89C}" type="pres">
      <dgm:prSet presAssocID="{421CA768-8500-4943-A98D-578DD06AC2D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0C0363-78EE-42B1-AF1A-E227DBB52528}" type="pres">
      <dgm:prSet presAssocID="{995CE2E2-BCEC-4D94-A048-D31986CB3834}" presName="compNode" presStyleCnt="0"/>
      <dgm:spPr/>
    </dgm:pt>
    <dgm:pt modelId="{F593B8A3-133D-4E9C-B17E-73BE70D83A4D}" type="pres">
      <dgm:prSet presAssocID="{995CE2E2-BCEC-4D94-A048-D31986CB383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73DFA8-8CAC-4EAA-BBD5-85A90C4604F5}" type="pres">
      <dgm:prSet presAssocID="{995CE2E2-BCEC-4D94-A048-D31986CB3834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B7F72-DCE7-43B3-BBB8-F04D0672DC56}" srcId="{9DDA3F77-07C6-4E3B-8BD2-23F69B72293A}" destId="{A0B41191-7DFF-4EEC-B6E2-6F13C249D6C8}" srcOrd="0" destOrd="0" parTransId="{BB485471-86D8-4079-8DB6-544DFFE9F26C}" sibTransId="{FEB2F940-15A8-407B-8723-CD407347BD68}"/>
    <dgm:cxn modelId="{9623B1FF-9C70-4A2D-96B7-0B46142A9430}" type="presOf" srcId="{FFF6CE09-9415-4E74-8297-6AA3BAC37983}" destId="{19D0D0F8-3E12-4A76-8A9F-6135F2C2441B}" srcOrd="0" destOrd="0" presId="urn:microsoft.com/office/officeart/2005/8/layout/pList1"/>
    <dgm:cxn modelId="{F6F3EA87-E99A-48E2-B1A1-675F42BE9BD0}" type="presOf" srcId="{FEB2F940-15A8-407B-8723-CD407347BD68}" destId="{3124EE40-C11B-4B38-8370-70FCEA592043}" srcOrd="0" destOrd="0" presId="urn:microsoft.com/office/officeart/2005/8/layout/pList1"/>
    <dgm:cxn modelId="{12A114EC-C8E9-4429-89A1-3E88E42C9708}" srcId="{9DDA3F77-07C6-4E3B-8BD2-23F69B72293A}" destId="{FFF6CE09-9415-4E74-8297-6AA3BAC37983}" srcOrd="3" destOrd="0" parTransId="{DB015AEF-DD42-4874-AE82-CF69394A8228}" sibTransId="{0867B2C9-3CDD-4266-B751-30E49902C126}"/>
    <dgm:cxn modelId="{8CD221C3-5642-43F7-AFEA-ECE07DF9D89E}" type="presOf" srcId="{9DDA3F77-07C6-4E3B-8BD2-23F69B72293A}" destId="{3AEA2901-FE5E-482A-8869-A0D271369AF5}" srcOrd="0" destOrd="0" presId="urn:microsoft.com/office/officeart/2005/8/layout/pList1"/>
    <dgm:cxn modelId="{FE4BEB49-BC4E-4C76-AFE1-45D2DE1C0916}" srcId="{9DDA3F77-07C6-4E3B-8BD2-23F69B72293A}" destId="{89673ABB-4351-4787-888C-2799A9F499A0}" srcOrd="2" destOrd="0" parTransId="{3DB6AF1B-17FD-4160-837A-8F3FF2EC0D5F}" sibTransId="{0B83F843-DF17-41FD-B731-B8F7D78E1CE7}"/>
    <dgm:cxn modelId="{DC927FA2-BD86-4CD7-912A-5C1530297B85}" type="presOf" srcId="{A0B41191-7DFF-4EEC-B6E2-6F13C249D6C8}" destId="{88475552-B8C8-454C-BBF8-F408D73DBD9E}" srcOrd="0" destOrd="0" presId="urn:microsoft.com/office/officeart/2005/8/layout/pList1"/>
    <dgm:cxn modelId="{44981C90-1E41-417A-895F-F0DFF0FFD689}" srcId="{9DDA3F77-07C6-4E3B-8BD2-23F69B72293A}" destId="{9F3A6E33-3C9D-4F77-9BBB-2E1F718B02B1}" srcOrd="1" destOrd="0" parTransId="{851C5F38-52FE-48B6-9217-54CC73225F8A}" sibTransId="{455DE002-CE39-4D80-9BCA-588B92BB6216}"/>
    <dgm:cxn modelId="{2CCB7FF9-8A07-40D8-854D-987CE5A75FAF}" srcId="{9DDA3F77-07C6-4E3B-8BD2-23F69B72293A}" destId="{995CE2E2-BCEC-4D94-A048-D31986CB3834}" srcOrd="5" destOrd="0" parTransId="{782FCC13-1DD8-48D6-8C9B-0A62B0F0266D}" sibTransId="{B4681713-1545-4549-9284-31B7AE33EA6A}"/>
    <dgm:cxn modelId="{DB3E1AF9-6675-4C7F-940E-E7EF73BBE298}" type="presOf" srcId="{421CA768-8500-4943-A98D-578DD06AC2DA}" destId="{7F63D308-8E50-4374-9F1A-98C883C1E89C}" srcOrd="0" destOrd="0" presId="urn:microsoft.com/office/officeart/2005/8/layout/pList1"/>
    <dgm:cxn modelId="{2123123A-6DBC-4F20-BD5E-9EE10DE9CBBD}" type="presOf" srcId="{810CD707-2ED3-4F71-A5CE-1E96F8888A28}" destId="{477F18EE-CF19-4204-9A22-AB574EF05AFE}" srcOrd="0" destOrd="0" presId="urn:microsoft.com/office/officeart/2005/8/layout/pList1"/>
    <dgm:cxn modelId="{FD9E3698-E890-45C1-9AC7-9B868C53207B}" type="presOf" srcId="{0B83F843-DF17-41FD-B731-B8F7D78E1CE7}" destId="{B9C58082-3DEF-41A5-979F-EA992B1C65E5}" srcOrd="0" destOrd="0" presId="urn:microsoft.com/office/officeart/2005/8/layout/pList1"/>
    <dgm:cxn modelId="{DD427BE6-4091-46C9-9577-51DB273EF0F5}" type="presOf" srcId="{995CE2E2-BCEC-4D94-A048-D31986CB3834}" destId="{3F73DFA8-8CAC-4EAA-BBD5-85A90C4604F5}" srcOrd="0" destOrd="0" presId="urn:microsoft.com/office/officeart/2005/8/layout/pList1"/>
    <dgm:cxn modelId="{B0E57470-3223-4C43-A088-B818645689B5}" srcId="{9DDA3F77-07C6-4E3B-8BD2-23F69B72293A}" destId="{810CD707-2ED3-4F71-A5CE-1E96F8888A28}" srcOrd="4" destOrd="0" parTransId="{B94CCF8C-90DA-4287-99AE-201109F52DB9}" sibTransId="{421CA768-8500-4943-A98D-578DD06AC2DA}"/>
    <dgm:cxn modelId="{BE700783-B449-40B9-AF46-87583B93CA0A}" type="presOf" srcId="{0867B2C9-3CDD-4266-B751-30E49902C126}" destId="{713A5DD9-5907-4BAA-95AC-90692FFC082C}" srcOrd="0" destOrd="0" presId="urn:microsoft.com/office/officeart/2005/8/layout/pList1"/>
    <dgm:cxn modelId="{1D3AAF29-8E4B-4C70-A904-F23B2560192D}" type="presOf" srcId="{9F3A6E33-3C9D-4F77-9BBB-2E1F718B02B1}" destId="{376F1B4F-7054-43F9-AECE-44572CF06C77}" srcOrd="0" destOrd="0" presId="urn:microsoft.com/office/officeart/2005/8/layout/pList1"/>
    <dgm:cxn modelId="{0626F8DB-B3CE-4B19-B0EE-B9712375E2C0}" type="presOf" srcId="{89673ABB-4351-4787-888C-2799A9F499A0}" destId="{AEE9FF67-F8AB-41DD-BEA0-2B00032B7E3B}" srcOrd="0" destOrd="0" presId="urn:microsoft.com/office/officeart/2005/8/layout/pList1"/>
    <dgm:cxn modelId="{13110FC7-88AB-4397-8CEF-19484B071934}" type="presOf" srcId="{455DE002-CE39-4D80-9BCA-588B92BB6216}" destId="{07316E6F-E4B9-44F9-B061-2CBC6C722F53}" srcOrd="0" destOrd="0" presId="urn:microsoft.com/office/officeart/2005/8/layout/pList1"/>
    <dgm:cxn modelId="{B97AD717-9C92-4AFB-8AC3-5085741D94E6}" type="presParOf" srcId="{3AEA2901-FE5E-482A-8869-A0D271369AF5}" destId="{1B514005-225C-4409-9FAD-06A436F12F7C}" srcOrd="0" destOrd="0" presId="urn:microsoft.com/office/officeart/2005/8/layout/pList1"/>
    <dgm:cxn modelId="{00CE779A-E045-4F82-B225-E9C10911B08E}" type="presParOf" srcId="{1B514005-225C-4409-9FAD-06A436F12F7C}" destId="{892219FD-A06F-4A23-B1A8-55F5A8CE7A3A}" srcOrd="0" destOrd="0" presId="urn:microsoft.com/office/officeart/2005/8/layout/pList1"/>
    <dgm:cxn modelId="{609663A0-E56D-4445-AC91-548261D11730}" type="presParOf" srcId="{1B514005-225C-4409-9FAD-06A436F12F7C}" destId="{88475552-B8C8-454C-BBF8-F408D73DBD9E}" srcOrd="1" destOrd="0" presId="urn:microsoft.com/office/officeart/2005/8/layout/pList1"/>
    <dgm:cxn modelId="{9DA4042F-A2DB-49A3-AED0-6A5B0793098F}" type="presParOf" srcId="{3AEA2901-FE5E-482A-8869-A0D271369AF5}" destId="{3124EE40-C11B-4B38-8370-70FCEA592043}" srcOrd="1" destOrd="0" presId="urn:microsoft.com/office/officeart/2005/8/layout/pList1"/>
    <dgm:cxn modelId="{1D170619-5EED-4777-A24C-BA380C6F5CB9}" type="presParOf" srcId="{3AEA2901-FE5E-482A-8869-A0D271369AF5}" destId="{40FC8CF8-D7BC-4F69-BE99-A5033BA6D3CF}" srcOrd="2" destOrd="0" presId="urn:microsoft.com/office/officeart/2005/8/layout/pList1"/>
    <dgm:cxn modelId="{60F551E4-EBC7-4747-A43D-F58DE0F3821F}" type="presParOf" srcId="{40FC8CF8-D7BC-4F69-BE99-A5033BA6D3CF}" destId="{42B6DED3-D34C-4EBD-8959-CEB2B9DC7D05}" srcOrd="0" destOrd="0" presId="urn:microsoft.com/office/officeart/2005/8/layout/pList1"/>
    <dgm:cxn modelId="{F8F521AE-B486-4B46-B46A-156FBF64036C}" type="presParOf" srcId="{40FC8CF8-D7BC-4F69-BE99-A5033BA6D3CF}" destId="{376F1B4F-7054-43F9-AECE-44572CF06C77}" srcOrd="1" destOrd="0" presId="urn:microsoft.com/office/officeart/2005/8/layout/pList1"/>
    <dgm:cxn modelId="{17BEC1B4-68A3-4335-BF75-F32A672CF4A1}" type="presParOf" srcId="{3AEA2901-FE5E-482A-8869-A0D271369AF5}" destId="{07316E6F-E4B9-44F9-B061-2CBC6C722F53}" srcOrd="3" destOrd="0" presId="urn:microsoft.com/office/officeart/2005/8/layout/pList1"/>
    <dgm:cxn modelId="{6AFE7E66-9FBB-44B8-932D-0EA559BDE22C}" type="presParOf" srcId="{3AEA2901-FE5E-482A-8869-A0D271369AF5}" destId="{72D9A1E6-DBCC-4D0C-B607-B331228B8345}" srcOrd="4" destOrd="0" presId="urn:microsoft.com/office/officeart/2005/8/layout/pList1"/>
    <dgm:cxn modelId="{2F24ED9F-12E0-49F6-8026-AE8D71FF1C70}" type="presParOf" srcId="{72D9A1E6-DBCC-4D0C-B607-B331228B8345}" destId="{B1C071BB-69DA-4620-A3DF-6196A1F85FB1}" srcOrd="0" destOrd="0" presId="urn:microsoft.com/office/officeart/2005/8/layout/pList1"/>
    <dgm:cxn modelId="{8AE5E955-F1A6-4FAA-80B6-8BBF86762F08}" type="presParOf" srcId="{72D9A1E6-DBCC-4D0C-B607-B331228B8345}" destId="{AEE9FF67-F8AB-41DD-BEA0-2B00032B7E3B}" srcOrd="1" destOrd="0" presId="urn:microsoft.com/office/officeart/2005/8/layout/pList1"/>
    <dgm:cxn modelId="{E0270CEB-30C5-48B5-90D1-9EEA07E7E7B4}" type="presParOf" srcId="{3AEA2901-FE5E-482A-8869-A0D271369AF5}" destId="{B9C58082-3DEF-41A5-979F-EA992B1C65E5}" srcOrd="5" destOrd="0" presId="urn:microsoft.com/office/officeart/2005/8/layout/pList1"/>
    <dgm:cxn modelId="{D8C3AECB-C828-460B-99A9-FEE7385EF21F}" type="presParOf" srcId="{3AEA2901-FE5E-482A-8869-A0D271369AF5}" destId="{392C33A1-E7DE-424E-9269-A1CFD713EC64}" srcOrd="6" destOrd="0" presId="urn:microsoft.com/office/officeart/2005/8/layout/pList1"/>
    <dgm:cxn modelId="{D09F06AB-27ED-4ED8-8E25-A42D48A13406}" type="presParOf" srcId="{392C33A1-E7DE-424E-9269-A1CFD713EC64}" destId="{AA306AD7-8855-4DE2-9A7C-9C1E0DD0C797}" srcOrd="0" destOrd="0" presId="urn:microsoft.com/office/officeart/2005/8/layout/pList1"/>
    <dgm:cxn modelId="{A56B49B3-BBCE-4907-81AE-FEF886A581DA}" type="presParOf" srcId="{392C33A1-E7DE-424E-9269-A1CFD713EC64}" destId="{19D0D0F8-3E12-4A76-8A9F-6135F2C2441B}" srcOrd="1" destOrd="0" presId="urn:microsoft.com/office/officeart/2005/8/layout/pList1"/>
    <dgm:cxn modelId="{EE4BF1AC-3E1F-47B7-B46E-03BC2C32533B}" type="presParOf" srcId="{3AEA2901-FE5E-482A-8869-A0D271369AF5}" destId="{713A5DD9-5907-4BAA-95AC-90692FFC082C}" srcOrd="7" destOrd="0" presId="urn:microsoft.com/office/officeart/2005/8/layout/pList1"/>
    <dgm:cxn modelId="{7FF2683E-AC16-4630-A0E5-8DEB3ACC3B10}" type="presParOf" srcId="{3AEA2901-FE5E-482A-8869-A0D271369AF5}" destId="{F4B3C653-A7DB-4DD5-A4DF-01D33E42864C}" srcOrd="8" destOrd="0" presId="urn:microsoft.com/office/officeart/2005/8/layout/pList1"/>
    <dgm:cxn modelId="{0B753D66-5D85-4034-86B7-8300EB7E3E41}" type="presParOf" srcId="{F4B3C653-A7DB-4DD5-A4DF-01D33E42864C}" destId="{45BED180-CC9E-46BE-9384-B66C781EAD77}" srcOrd="0" destOrd="0" presId="urn:microsoft.com/office/officeart/2005/8/layout/pList1"/>
    <dgm:cxn modelId="{29BC1559-2EA3-480D-BB8E-235AFF3201E2}" type="presParOf" srcId="{F4B3C653-A7DB-4DD5-A4DF-01D33E42864C}" destId="{477F18EE-CF19-4204-9A22-AB574EF05AFE}" srcOrd="1" destOrd="0" presId="urn:microsoft.com/office/officeart/2005/8/layout/pList1"/>
    <dgm:cxn modelId="{60F7B685-7615-4BF1-BC95-8544AF049867}" type="presParOf" srcId="{3AEA2901-FE5E-482A-8869-A0D271369AF5}" destId="{7F63D308-8E50-4374-9F1A-98C883C1E89C}" srcOrd="9" destOrd="0" presId="urn:microsoft.com/office/officeart/2005/8/layout/pList1"/>
    <dgm:cxn modelId="{4A73381D-ABD9-4229-A4FE-72B3CB91D734}" type="presParOf" srcId="{3AEA2901-FE5E-482A-8869-A0D271369AF5}" destId="{E40C0363-78EE-42B1-AF1A-E227DBB52528}" srcOrd="10" destOrd="0" presId="urn:microsoft.com/office/officeart/2005/8/layout/pList1"/>
    <dgm:cxn modelId="{179932C7-BC83-49A5-A152-2913924D9CBE}" type="presParOf" srcId="{E40C0363-78EE-42B1-AF1A-E227DBB52528}" destId="{F593B8A3-133D-4E9C-B17E-73BE70D83A4D}" srcOrd="0" destOrd="0" presId="urn:microsoft.com/office/officeart/2005/8/layout/pList1"/>
    <dgm:cxn modelId="{3802DA20-FD15-4826-B665-600A8FCC4CCC}" type="presParOf" srcId="{E40C0363-78EE-42B1-AF1A-E227DBB52528}" destId="{3F73DFA8-8CAC-4EAA-BBD5-85A90C4604F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193C8A-2D77-4A6F-ADF4-50914DBFBE6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81CE4-7CCD-4BD2-9C7E-0B3FEBF0838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71C19-AA22-4339-8AD9-2D6B1AE9BA64}" type="parTrans" cxnId="{42E78129-A58A-47A5-930E-8CAA5CF30385}">
      <dgm:prSet/>
      <dgm:spPr/>
      <dgm:t>
        <a:bodyPr/>
        <a:lstStyle/>
        <a:p>
          <a:endParaRPr lang="en-US"/>
        </a:p>
      </dgm:t>
    </dgm:pt>
    <dgm:pt modelId="{B042543C-E3F8-4787-AAD4-85676FB965DE}" type="sibTrans" cxnId="{42E78129-A58A-47A5-930E-8CAA5CF30385}">
      <dgm:prSet/>
      <dgm:spPr/>
      <dgm:t>
        <a:bodyPr/>
        <a:lstStyle/>
        <a:p>
          <a:endParaRPr lang="en-US"/>
        </a:p>
      </dgm:t>
    </dgm:pt>
    <dgm:pt modelId="{DB0A4029-CF2D-41C8-B69E-CFEB6DC384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B2D926-133E-4E62-8798-956439671E86}" type="parTrans" cxnId="{913383AD-AB16-42DF-911D-838059CC3221}">
      <dgm:prSet/>
      <dgm:spPr/>
      <dgm:t>
        <a:bodyPr/>
        <a:lstStyle/>
        <a:p>
          <a:endParaRPr lang="en-US"/>
        </a:p>
      </dgm:t>
    </dgm:pt>
    <dgm:pt modelId="{4CB01B15-55EF-488F-8E6A-DCE2C7664B6C}" type="sibTrans" cxnId="{913383AD-AB16-42DF-911D-838059CC3221}">
      <dgm:prSet/>
      <dgm:spPr/>
      <dgm:t>
        <a:bodyPr/>
        <a:lstStyle/>
        <a:p>
          <a:endParaRPr lang="en-US"/>
        </a:p>
      </dgm:t>
    </dgm:pt>
    <dgm:pt modelId="{611A08EF-8272-4E2A-93F6-1BFB48C592C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42602B-FDE4-41CC-B3CC-5A711CA983B2}" type="parTrans" cxnId="{2216D1E0-5A59-4075-A21F-81D0403E87E5}">
      <dgm:prSet/>
      <dgm:spPr/>
      <dgm:t>
        <a:bodyPr/>
        <a:lstStyle/>
        <a:p>
          <a:endParaRPr lang="en-US"/>
        </a:p>
      </dgm:t>
    </dgm:pt>
    <dgm:pt modelId="{DEB1DEBD-F920-460B-9D3E-3FB94F23181D}" type="sibTrans" cxnId="{2216D1E0-5A59-4075-A21F-81D0403E87E5}">
      <dgm:prSet/>
      <dgm:spPr/>
      <dgm:t>
        <a:bodyPr/>
        <a:lstStyle/>
        <a:p>
          <a:endParaRPr lang="en-US"/>
        </a:p>
      </dgm:t>
    </dgm:pt>
    <dgm:pt modelId="{7F4E9012-B40D-4A6D-9F96-DE1DCF92F51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72F85C-27B1-4441-8012-30DDD0DE4A03}" type="parTrans" cxnId="{52528C92-E476-49A0-BEDD-8146165BC625}">
      <dgm:prSet/>
      <dgm:spPr/>
      <dgm:t>
        <a:bodyPr/>
        <a:lstStyle/>
        <a:p>
          <a:endParaRPr lang="en-US"/>
        </a:p>
      </dgm:t>
    </dgm:pt>
    <dgm:pt modelId="{45DD08DB-5CC1-4473-89EF-AAEC02639885}" type="sibTrans" cxnId="{52528C92-E476-49A0-BEDD-8146165BC625}">
      <dgm:prSet/>
      <dgm:spPr/>
      <dgm:t>
        <a:bodyPr/>
        <a:lstStyle/>
        <a:p>
          <a:endParaRPr lang="en-US"/>
        </a:p>
      </dgm:t>
    </dgm:pt>
    <dgm:pt modelId="{C6F91E99-3528-4C33-9726-0406079B6F3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A45596-6740-428E-97F4-711CB2A597FA}" type="parTrans" cxnId="{337A25D8-6029-4687-902A-F08B55F7AF13}">
      <dgm:prSet/>
      <dgm:spPr/>
      <dgm:t>
        <a:bodyPr/>
        <a:lstStyle/>
        <a:p>
          <a:endParaRPr lang="en-US"/>
        </a:p>
      </dgm:t>
    </dgm:pt>
    <dgm:pt modelId="{06A7C402-9C46-49E2-9799-C55CC613F344}" type="sibTrans" cxnId="{337A25D8-6029-4687-902A-F08B55F7AF13}">
      <dgm:prSet/>
      <dgm:spPr/>
      <dgm:t>
        <a:bodyPr/>
        <a:lstStyle/>
        <a:p>
          <a:endParaRPr lang="en-US"/>
        </a:p>
      </dgm:t>
    </dgm:pt>
    <dgm:pt modelId="{CBCEDE2F-385C-4C35-A679-7C474E71E77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CFE41-3E07-4EDD-8EF2-1EF79D520212}" type="parTrans" cxnId="{E9C5C873-4F2C-4055-AD5B-CBE92307EC66}">
      <dgm:prSet/>
      <dgm:spPr/>
      <dgm:t>
        <a:bodyPr/>
        <a:lstStyle/>
        <a:p>
          <a:endParaRPr lang="en-US"/>
        </a:p>
      </dgm:t>
    </dgm:pt>
    <dgm:pt modelId="{D0F2C322-41B9-4F2D-9D51-7E1F822C750C}" type="sibTrans" cxnId="{E9C5C873-4F2C-4055-AD5B-CBE92307EC66}">
      <dgm:prSet/>
      <dgm:spPr/>
      <dgm:t>
        <a:bodyPr/>
        <a:lstStyle/>
        <a:p>
          <a:endParaRPr lang="en-US"/>
        </a:p>
      </dgm:t>
    </dgm:pt>
    <dgm:pt modelId="{E1EBFFB4-F338-404C-AB96-7E36F98AE82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66C4-04FC-4F23-AC2E-82DAAFEFC3BD}" type="parTrans" cxnId="{12E6A81F-1504-4F74-9FE9-4AEA84A714DC}">
      <dgm:prSet/>
      <dgm:spPr/>
      <dgm:t>
        <a:bodyPr/>
        <a:lstStyle/>
        <a:p>
          <a:endParaRPr lang="en-US"/>
        </a:p>
      </dgm:t>
    </dgm:pt>
    <dgm:pt modelId="{98D36382-9AB2-45FF-82E1-ADF036A1C7FD}" type="sibTrans" cxnId="{12E6A81F-1504-4F74-9FE9-4AEA84A714DC}">
      <dgm:prSet/>
      <dgm:spPr/>
      <dgm:t>
        <a:bodyPr/>
        <a:lstStyle/>
        <a:p>
          <a:endParaRPr lang="en-US"/>
        </a:p>
      </dgm:t>
    </dgm:pt>
    <dgm:pt modelId="{75858AC5-7199-465C-9D19-E198269B803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AC210-FC7C-434A-B9BC-5BC4D42AA2C1}" type="parTrans" cxnId="{F5D2860B-75CE-43E1-9AFB-1746A69646DC}">
      <dgm:prSet/>
      <dgm:spPr/>
      <dgm:t>
        <a:bodyPr/>
        <a:lstStyle/>
        <a:p>
          <a:endParaRPr lang="en-US"/>
        </a:p>
      </dgm:t>
    </dgm:pt>
    <dgm:pt modelId="{F8163F78-B509-42A0-A23B-278E9F683545}" type="sibTrans" cxnId="{F5D2860B-75CE-43E1-9AFB-1746A69646DC}">
      <dgm:prSet/>
      <dgm:spPr/>
      <dgm:t>
        <a:bodyPr/>
        <a:lstStyle/>
        <a:p>
          <a:endParaRPr lang="en-US"/>
        </a:p>
      </dgm:t>
    </dgm:pt>
    <dgm:pt modelId="{33F19CC7-456E-4386-9800-BEE73849FA54}" type="pres">
      <dgm:prSet presAssocID="{F2193C8A-2D77-4A6F-ADF4-50914DBFB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74524-DAFF-400E-AAA1-A38F7CB62732}" type="pres">
      <dgm:prSet presAssocID="{DA581CE4-7CCD-4BD2-9C7E-0B3FEBF08383}" presName="compNode" presStyleCnt="0"/>
      <dgm:spPr/>
    </dgm:pt>
    <dgm:pt modelId="{3434DFA9-40EA-4796-B51F-E4D5284B8A8D}" type="pres">
      <dgm:prSet presAssocID="{DA581CE4-7CCD-4BD2-9C7E-0B3FEBF08383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A93612-E4C7-4B0C-9D46-3DFB65FD6C06}" type="pres">
      <dgm:prSet presAssocID="{DA581CE4-7CCD-4BD2-9C7E-0B3FEBF08383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9E0E5-218D-4447-8A92-7A1EB74CA12D}" type="pres">
      <dgm:prSet presAssocID="{B042543C-E3F8-4787-AAD4-85676FB965D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C8A7C0-83D7-4AF2-B457-1F846D51791E}" type="pres">
      <dgm:prSet presAssocID="{611A08EF-8272-4E2A-93F6-1BFB48C592CC}" presName="compNode" presStyleCnt="0"/>
      <dgm:spPr/>
    </dgm:pt>
    <dgm:pt modelId="{FF6176CA-B3C9-479D-86DD-F35678D6C01F}" type="pres">
      <dgm:prSet presAssocID="{611A08EF-8272-4E2A-93F6-1BFB48C592CC}" presName="pictRect" presStyleLbl="nod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C695FB-A3BE-4DE4-A5C4-F280F32C5459}" type="pres">
      <dgm:prSet presAssocID="{611A08EF-8272-4E2A-93F6-1BFB48C592CC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A8ED2-D633-4628-B443-E4804930AB42}" type="pres">
      <dgm:prSet presAssocID="{DEB1DEBD-F920-460B-9D3E-3FB94F2318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FFB67D-656D-41FE-8347-D3D852709A23}" type="pres">
      <dgm:prSet presAssocID="{E1EBFFB4-F338-404C-AB96-7E36F98AE823}" presName="compNode" presStyleCnt="0"/>
      <dgm:spPr/>
    </dgm:pt>
    <dgm:pt modelId="{D22EB30C-7667-4F83-A74C-F8A1FF46C480}" type="pres">
      <dgm:prSet presAssocID="{E1EBFFB4-F338-404C-AB96-7E36F98AE823}" presName="pictRect" presStyleLbl="node1" presStyleIdx="2" presStyleCnt="8" custScaleX="9031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AE3FF7-3317-4963-A821-74869F1C6381}" type="pres">
      <dgm:prSet presAssocID="{E1EBFFB4-F338-404C-AB96-7E36F98AE823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DD0B7-2162-4B0F-81D1-EA108CAB01FA}" type="pres">
      <dgm:prSet presAssocID="{98D36382-9AB2-45FF-82E1-ADF036A1C7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A35B899-2340-489C-B070-3090A8FAD5AE}" type="pres">
      <dgm:prSet presAssocID="{75858AC5-7199-465C-9D19-E198269B803D}" presName="compNode" presStyleCnt="0"/>
      <dgm:spPr/>
    </dgm:pt>
    <dgm:pt modelId="{0DEC6CA7-6F93-4E4E-A96F-890A28878F25}" type="pres">
      <dgm:prSet presAssocID="{75858AC5-7199-465C-9D19-E198269B803D}" presName="pictRect" presStyleLbl="node1" presStyleIdx="3" presStyleCnt="8" custScaleX="783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515738-6F2E-4B10-804A-C3C185AC450B}" type="pres">
      <dgm:prSet presAssocID="{75858AC5-7199-465C-9D19-E198269B803D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98B54-52D2-41DC-934E-A7AF9D68C4C2}" type="pres">
      <dgm:prSet presAssocID="{F8163F78-B509-42A0-A23B-278E9F683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610A705-093C-4432-B823-C01D2343813A}" type="pres">
      <dgm:prSet presAssocID="{7F4E9012-B40D-4A6D-9F96-DE1DCF92F517}" presName="compNode" presStyleCnt="0"/>
      <dgm:spPr/>
    </dgm:pt>
    <dgm:pt modelId="{64421D36-0638-4CBA-9321-4513D9877EB1}" type="pres">
      <dgm:prSet presAssocID="{7F4E9012-B40D-4A6D-9F96-DE1DCF92F517}" presName="pictRect" presStyleLbl="node1" presStyleIdx="4" presStyleCnt="8" custScaleX="9222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FED663-079D-4FD3-9E15-C6F2BBF7EF9D}" type="pres">
      <dgm:prSet presAssocID="{7F4E9012-B40D-4A6D-9F96-DE1DCF92F517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C52D-026A-4BD0-A318-DD0BFE0DFD4F}" type="pres">
      <dgm:prSet presAssocID="{45DD08DB-5CC1-4473-89EF-AAEC026398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6E08F-D9B2-4A75-9033-6B6BF431DF6D}" type="pres">
      <dgm:prSet presAssocID="{CBCEDE2F-385C-4C35-A679-7C474E71E777}" presName="compNode" presStyleCnt="0"/>
      <dgm:spPr/>
    </dgm:pt>
    <dgm:pt modelId="{2A9EB252-9A7D-4B64-84F1-6587D40CB684}" type="pres">
      <dgm:prSet presAssocID="{CBCEDE2F-385C-4C35-A679-7C474E71E777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E76A2-BCEC-47ED-9433-5873ABACFE04}" type="pres">
      <dgm:prSet presAssocID="{CBCEDE2F-385C-4C35-A679-7C474E71E777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14ED4-7AA1-4CD6-B337-BDE6DE4BFB43}" type="pres">
      <dgm:prSet presAssocID="{D0F2C322-41B9-4F2D-9D51-7E1F822C75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65B9AD-BCA2-4FEF-9ECB-0479A6C30E61}" type="pres">
      <dgm:prSet presAssocID="{C6F91E99-3528-4C33-9726-0406079B6F3E}" presName="compNode" presStyleCnt="0"/>
      <dgm:spPr/>
    </dgm:pt>
    <dgm:pt modelId="{36882F3D-4D9D-4038-ABF4-E27286440033}" type="pres">
      <dgm:prSet presAssocID="{C6F91E99-3528-4C33-9726-0406079B6F3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80949A-99E9-4B55-9DBF-A396E1159C4F}" type="pres">
      <dgm:prSet presAssocID="{C6F91E99-3528-4C33-9726-0406079B6F3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50C8-CEF6-48B4-970C-FDB5C25E7BA2}" type="pres">
      <dgm:prSet presAssocID="{06A7C402-9C46-49E2-9799-C55CC613F34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90D35F-0F7F-4630-A240-89874A9424FD}" type="pres">
      <dgm:prSet presAssocID="{DB0A4029-CF2D-41C8-B69E-CFEB6DC384C5}" presName="compNode" presStyleCnt="0"/>
      <dgm:spPr/>
    </dgm:pt>
    <dgm:pt modelId="{77582C9D-AF10-44CC-BA18-7B1C2EB052ED}" type="pres">
      <dgm:prSet presAssocID="{DB0A4029-CF2D-41C8-B69E-CFEB6DC384C5}" presName="pictRect" presStyleLbl="node1" presStyleIdx="7" presStyleCnt="8" custScaleX="94510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F17C68-5362-4579-91FD-24CA8AF270A9}" type="pres">
      <dgm:prSet presAssocID="{DB0A4029-CF2D-41C8-B69E-CFEB6DC384C5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3383AD-AB16-42DF-911D-838059CC3221}" srcId="{F2193C8A-2D77-4A6F-ADF4-50914DBFBE66}" destId="{DB0A4029-CF2D-41C8-B69E-CFEB6DC384C5}" srcOrd="7" destOrd="0" parTransId="{89B2D926-133E-4E62-8798-956439671E86}" sibTransId="{4CB01B15-55EF-488F-8E6A-DCE2C7664B6C}"/>
    <dgm:cxn modelId="{337A25D8-6029-4687-902A-F08B55F7AF13}" srcId="{F2193C8A-2D77-4A6F-ADF4-50914DBFBE66}" destId="{C6F91E99-3528-4C33-9726-0406079B6F3E}" srcOrd="6" destOrd="0" parTransId="{A1A45596-6740-428E-97F4-711CB2A597FA}" sibTransId="{06A7C402-9C46-49E2-9799-C55CC613F344}"/>
    <dgm:cxn modelId="{E9BB8459-47EB-4999-A8B4-29C3909D52C7}" type="presOf" srcId="{45DD08DB-5CC1-4473-89EF-AAEC02639885}" destId="{D4E8C52D-026A-4BD0-A318-DD0BFE0DFD4F}" srcOrd="0" destOrd="0" presId="urn:microsoft.com/office/officeart/2005/8/layout/pList1"/>
    <dgm:cxn modelId="{26F0215E-E00A-46FF-A97F-10E8879F1F22}" type="presOf" srcId="{98D36382-9AB2-45FF-82E1-ADF036A1C7FD}" destId="{8FFDD0B7-2162-4B0F-81D1-EA108CAB01FA}" srcOrd="0" destOrd="0" presId="urn:microsoft.com/office/officeart/2005/8/layout/pList1"/>
    <dgm:cxn modelId="{F9F25EE0-9DCD-4C52-AB02-C0EBD8355A7D}" type="presOf" srcId="{DA581CE4-7CCD-4BD2-9C7E-0B3FEBF08383}" destId="{1BA93612-E4C7-4B0C-9D46-3DFB65FD6C06}" srcOrd="0" destOrd="0" presId="urn:microsoft.com/office/officeart/2005/8/layout/pList1"/>
    <dgm:cxn modelId="{84021B4D-21B9-4666-B09E-E4F09A86C17B}" type="presOf" srcId="{D0F2C322-41B9-4F2D-9D51-7E1F822C750C}" destId="{8E114ED4-7AA1-4CD6-B337-BDE6DE4BFB43}" srcOrd="0" destOrd="0" presId="urn:microsoft.com/office/officeart/2005/8/layout/pList1"/>
    <dgm:cxn modelId="{113E3420-CEFF-405A-8B46-3588935B94A9}" type="presOf" srcId="{DEB1DEBD-F920-460B-9D3E-3FB94F23181D}" destId="{EF0A8ED2-D633-4628-B443-E4804930AB42}" srcOrd="0" destOrd="0" presId="urn:microsoft.com/office/officeart/2005/8/layout/pList1"/>
    <dgm:cxn modelId="{7B522A64-1772-478E-9084-BC200269BFEB}" type="presOf" srcId="{CBCEDE2F-385C-4C35-A679-7C474E71E777}" destId="{485E76A2-BCEC-47ED-9433-5873ABACFE04}" srcOrd="0" destOrd="0" presId="urn:microsoft.com/office/officeart/2005/8/layout/pList1"/>
    <dgm:cxn modelId="{1D5D6B3B-42EE-4E76-AAE6-CF06E7486750}" type="presOf" srcId="{DB0A4029-CF2D-41C8-B69E-CFEB6DC384C5}" destId="{8EF17C68-5362-4579-91FD-24CA8AF270A9}" srcOrd="0" destOrd="0" presId="urn:microsoft.com/office/officeart/2005/8/layout/pList1"/>
    <dgm:cxn modelId="{840D1D6C-3288-4D69-A0A9-CA84CDE453AF}" type="presOf" srcId="{E1EBFFB4-F338-404C-AB96-7E36F98AE823}" destId="{6DAE3FF7-3317-4963-A821-74869F1C6381}" srcOrd="0" destOrd="0" presId="urn:microsoft.com/office/officeart/2005/8/layout/pList1"/>
    <dgm:cxn modelId="{42E78129-A58A-47A5-930E-8CAA5CF30385}" srcId="{F2193C8A-2D77-4A6F-ADF4-50914DBFBE66}" destId="{DA581CE4-7CCD-4BD2-9C7E-0B3FEBF08383}" srcOrd="0" destOrd="0" parTransId="{F5D71C19-AA22-4339-8AD9-2D6B1AE9BA64}" sibTransId="{B042543C-E3F8-4787-AAD4-85676FB965DE}"/>
    <dgm:cxn modelId="{87AD96DA-7D0E-421C-928C-D3F1B437789C}" type="presOf" srcId="{F8163F78-B509-42A0-A23B-278E9F683545}" destId="{4A698B54-52D2-41DC-934E-A7AF9D68C4C2}" srcOrd="0" destOrd="0" presId="urn:microsoft.com/office/officeart/2005/8/layout/pList1"/>
    <dgm:cxn modelId="{E9C5C873-4F2C-4055-AD5B-CBE92307EC66}" srcId="{F2193C8A-2D77-4A6F-ADF4-50914DBFBE66}" destId="{CBCEDE2F-385C-4C35-A679-7C474E71E777}" srcOrd="5" destOrd="0" parTransId="{92FCFE41-3E07-4EDD-8EF2-1EF79D520212}" sibTransId="{D0F2C322-41B9-4F2D-9D51-7E1F822C750C}"/>
    <dgm:cxn modelId="{5F6455E7-2451-48AD-B5F1-E77F9095219E}" type="presOf" srcId="{75858AC5-7199-465C-9D19-E198269B803D}" destId="{A5515738-6F2E-4B10-804A-C3C185AC450B}" srcOrd="0" destOrd="0" presId="urn:microsoft.com/office/officeart/2005/8/layout/pList1"/>
    <dgm:cxn modelId="{2AEB6DE4-5B41-4328-8E19-DC293CBCF027}" type="presOf" srcId="{C6F91E99-3528-4C33-9726-0406079B6F3E}" destId="{FC80949A-99E9-4B55-9DBF-A396E1159C4F}" srcOrd="0" destOrd="0" presId="urn:microsoft.com/office/officeart/2005/8/layout/pList1"/>
    <dgm:cxn modelId="{F5D2860B-75CE-43E1-9AFB-1746A69646DC}" srcId="{F2193C8A-2D77-4A6F-ADF4-50914DBFBE66}" destId="{75858AC5-7199-465C-9D19-E198269B803D}" srcOrd="3" destOrd="0" parTransId="{130AC210-FC7C-434A-B9BC-5BC4D42AA2C1}" sibTransId="{F8163F78-B509-42A0-A23B-278E9F683545}"/>
    <dgm:cxn modelId="{D5AB7679-20B1-430E-8DA9-A3577D5E9771}" type="presOf" srcId="{06A7C402-9C46-49E2-9799-C55CC613F344}" destId="{FF4150C8-CEF6-48B4-970C-FDB5C25E7BA2}" srcOrd="0" destOrd="0" presId="urn:microsoft.com/office/officeart/2005/8/layout/pList1"/>
    <dgm:cxn modelId="{2216D1E0-5A59-4075-A21F-81D0403E87E5}" srcId="{F2193C8A-2D77-4A6F-ADF4-50914DBFBE66}" destId="{611A08EF-8272-4E2A-93F6-1BFB48C592CC}" srcOrd="1" destOrd="0" parTransId="{0C42602B-FDE4-41CC-B3CC-5A711CA983B2}" sibTransId="{DEB1DEBD-F920-460B-9D3E-3FB94F23181D}"/>
    <dgm:cxn modelId="{12E6A81F-1504-4F74-9FE9-4AEA84A714DC}" srcId="{F2193C8A-2D77-4A6F-ADF4-50914DBFBE66}" destId="{E1EBFFB4-F338-404C-AB96-7E36F98AE823}" srcOrd="2" destOrd="0" parTransId="{A5C966C4-04FC-4F23-AC2E-82DAAFEFC3BD}" sibTransId="{98D36382-9AB2-45FF-82E1-ADF036A1C7FD}"/>
    <dgm:cxn modelId="{52528C92-E476-49A0-BEDD-8146165BC625}" srcId="{F2193C8A-2D77-4A6F-ADF4-50914DBFBE66}" destId="{7F4E9012-B40D-4A6D-9F96-DE1DCF92F517}" srcOrd="4" destOrd="0" parTransId="{3E72F85C-27B1-4441-8012-30DDD0DE4A03}" sibTransId="{45DD08DB-5CC1-4473-89EF-AAEC02639885}"/>
    <dgm:cxn modelId="{4CD61C3E-E65A-45CC-B5C3-7645838C5D2F}" type="presOf" srcId="{B042543C-E3F8-4787-AAD4-85676FB965DE}" destId="{4299E0E5-218D-4447-8A92-7A1EB74CA12D}" srcOrd="0" destOrd="0" presId="urn:microsoft.com/office/officeart/2005/8/layout/pList1"/>
    <dgm:cxn modelId="{B0E840CE-AEB7-434A-AB7D-B120F7CC27F1}" type="presOf" srcId="{611A08EF-8272-4E2A-93F6-1BFB48C592CC}" destId="{22C695FB-A3BE-4DE4-A5C4-F280F32C5459}" srcOrd="0" destOrd="0" presId="urn:microsoft.com/office/officeart/2005/8/layout/pList1"/>
    <dgm:cxn modelId="{20E935AC-996A-43B7-A4BF-A4BEC78091C6}" type="presOf" srcId="{7F4E9012-B40D-4A6D-9F96-DE1DCF92F517}" destId="{3BFED663-079D-4FD3-9E15-C6F2BBF7EF9D}" srcOrd="0" destOrd="0" presId="urn:microsoft.com/office/officeart/2005/8/layout/pList1"/>
    <dgm:cxn modelId="{D520BB79-9E94-4150-8E94-5C87A26D3972}" type="presOf" srcId="{F2193C8A-2D77-4A6F-ADF4-50914DBFBE66}" destId="{33F19CC7-456E-4386-9800-BEE73849FA54}" srcOrd="0" destOrd="0" presId="urn:microsoft.com/office/officeart/2005/8/layout/pList1"/>
    <dgm:cxn modelId="{B289E100-481B-40F1-AD3E-67C82110D6E6}" type="presParOf" srcId="{33F19CC7-456E-4386-9800-BEE73849FA54}" destId="{DC874524-DAFF-400E-AAA1-A38F7CB62732}" srcOrd="0" destOrd="0" presId="urn:microsoft.com/office/officeart/2005/8/layout/pList1"/>
    <dgm:cxn modelId="{C937876B-3E6E-4F05-9A2C-4FE73171C269}" type="presParOf" srcId="{DC874524-DAFF-400E-AAA1-A38F7CB62732}" destId="{3434DFA9-40EA-4796-B51F-E4D5284B8A8D}" srcOrd="0" destOrd="0" presId="urn:microsoft.com/office/officeart/2005/8/layout/pList1"/>
    <dgm:cxn modelId="{58EC8799-85B6-4480-9879-EDF919C8901B}" type="presParOf" srcId="{DC874524-DAFF-400E-AAA1-A38F7CB62732}" destId="{1BA93612-E4C7-4B0C-9D46-3DFB65FD6C06}" srcOrd="1" destOrd="0" presId="urn:microsoft.com/office/officeart/2005/8/layout/pList1"/>
    <dgm:cxn modelId="{02625744-C98D-4706-9C04-3445AAFFD6B6}" type="presParOf" srcId="{33F19CC7-456E-4386-9800-BEE73849FA54}" destId="{4299E0E5-218D-4447-8A92-7A1EB74CA12D}" srcOrd="1" destOrd="0" presId="urn:microsoft.com/office/officeart/2005/8/layout/pList1"/>
    <dgm:cxn modelId="{3CB236E4-D665-4693-8E5B-62F825EA22F6}" type="presParOf" srcId="{33F19CC7-456E-4386-9800-BEE73849FA54}" destId="{B6C8A7C0-83D7-4AF2-B457-1F846D51791E}" srcOrd="2" destOrd="0" presId="urn:microsoft.com/office/officeart/2005/8/layout/pList1"/>
    <dgm:cxn modelId="{292BA10B-0C9C-48D4-AC5E-42BFF1ED12E5}" type="presParOf" srcId="{B6C8A7C0-83D7-4AF2-B457-1F846D51791E}" destId="{FF6176CA-B3C9-479D-86DD-F35678D6C01F}" srcOrd="0" destOrd="0" presId="urn:microsoft.com/office/officeart/2005/8/layout/pList1"/>
    <dgm:cxn modelId="{A6D15362-6A09-417B-9794-BDEBF89A3954}" type="presParOf" srcId="{B6C8A7C0-83D7-4AF2-B457-1F846D51791E}" destId="{22C695FB-A3BE-4DE4-A5C4-F280F32C5459}" srcOrd="1" destOrd="0" presId="urn:microsoft.com/office/officeart/2005/8/layout/pList1"/>
    <dgm:cxn modelId="{E1272A29-D16F-4714-A441-50DD744F1B88}" type="presParOf" srcId="{33F19CC7-456E-4386-9800-BEE73849FA54}" destId="{EF0A8ED2-D633-4628-B443-E4804930AB42}" srcOrd="3" destOrd="0" presId="urn:microsoft.com/office/officeart/2005/8/layout/pList1"/>
    <dgm:cxn modelId="{60C39B35-CFAC-487B-91E1-673AC9FF3764}" type="presParOf" srcId="{33F19CC7-456E-4386-9800-BEE73849FA54}" destId="{C2FFB67D-656D-41FE-8347-D3D852709A23}" srcOrd="4" destOrd="0" presId="urn:microsoft.com/office/officeart/2005/8/layout/pList1"/>
    <dgm:cxn modelId="{4DA5B689-722F-4FF0-943E-40B4156ADA16}" type="presParOf" srcId="{C2FFB67D-656D-41FE-8347-D3D852709A23}" destId="{D22EB30C-7667-4F83-A74C-F8A1FF46C480}" srcOrd="0" destOrd="0" presId="urn:microsoft.com/office/officeart/2005/8/layout/pList1"/>
    <dgm:cxn modelId="{F5106993-E9BD-42F7-93D7-ABB03D166D08}" type="presParOf" srcId="{C2FFB67D-656D-41FE-8347-D3D852709A23}" destId="{6DAE3FF7-3317-4963-A821-74869F1C6381}" srcOrd="1" destOrd="0" presId="urn:microsoft.com/office/officeart/2005/8/layout/pList1"/>
    <dgm:cxn modelId="{22E31531-3266-4673-B356-8C2306EE1FC3}" type="presParOf" srcId="{33F19CC7-456E-4386-9800-BEE73849FA54}" destId="{8FFDD0B7-2162-4B0F-81D1-EA108CAB01FA}" srcOrd="5" destOrd="0" presId="urn:microsoft.com/office/officeart/2005/8/layout/pList1"/>
    <dgm:cxn modelId="{06AFF962-C62B-4486-B5DA-07A50647F98D}" type="presParOf" srcId="{33F19CC7-456E-4386-9800-BEE73849FA54}" destId="{5A35B899-2340-489C-B070-3090A8FAD5AE}" srcOrd="6" destOrd="0" presId="urn:microsoft.com/office/officeart/2005/8/layout/pList1"/>
    <dgm:cxn modelId="{3DE13751-E753-4EF4-9ECA-E7F094E240E8}" type="presParOf" srcId="{5A35B899-2340-489C-B070-3090A8FAD5AE}" destId="{0DEC6CA7-6F93-4E4E-A96F-890A28878F25}" srcOrd="0" destOrd="0" presId="urn:microsoft.com/office/officeart/2005/8/layout/pList1"/>
    <dgm:cxn modelId="{B99BFA5D-DC1C-461A-9756-CB25ADD11754}" type="presParOf" srcId="{5A35B899-2340-489C-B070-3090A8FAD5AE}" destId="{A5515738-6F2E-4B10-804A-C3C185AC450B}" srcOrd="1" destOrd="0" presId="urn:microsoft.com/office/officeart/2005/8/layout/pList1"/>
    <dgm:cxn modelId="{DB22B548-E52E-46FD-8C05-886471B1EF55}" type="presParOf" srcId="{33F19CC7-456E-4386-9800-BEE73849FA54}" destId="{4A698B54-52D2-41DC-934E-A7AF9D68C4C2}" srcOrd="7" destOrd="0" presId="urn:microsoft.com/office/officeart/2005/8/layout/pList1"/>
    <dgm:cxn modelId="{CF533F12-14CC-4034-B06B-3FF6A9CFE100}" type="presParOf" srcId="{33F19CC7-456E-4386-9800-BEE73849FA54}" destId="{3610A705-093C-4432-B823-C01D2343813A}" srcOrd="8" destOrd="0" presId="urn:microsoft.com/office/officeart/2005/8/layout/pList1"/>
    <dgm:cxn modelId="{13DCA743-5E0F-48E8-A0C4-4F245B10401D}" type="presParOf" srcId="{3610A705-093C-4432-B823-C01D2343813A}" destId="{64421D36-0638-4CBA-9321-4513D9877EB1}" srcOrd="0" destOrd="0" presId="urn:microsoft.com/office/officeart/2005/8/layout/pList1"/>
    <dgm:cxn modelId="{6F190A5A-F91F-43FD-97D2-6AF2AD6D53F8}" type="presParOf" srcId="{3610A705-093C-4432-B823-C01D2343813A}" destId="{3BFED663-079D-4FD3-9E15-C6F2BBF7EF9D}" srcOrd="1" destOrd="0" presId="urn:microsoft.com/office/officeart/2005/8/layout/pList1"/>
    <dgm:cxn modelId="{606ED93F-C4C9-4DEB-B1A9-895FE4351E85}" type="presParOf" srcId="{33F19CC7-456E-4386-9800-BEE73849FA54}" destId="{D4E8C52D-026A-4BD0-A318-DD0BFE0DFD4F}" srcOrd="9" destOrd="0" presId="urn:microsoft.com/office/officeart/2005/8/layout/pList1"/>
    <dgm:cxn modelId="{B4A9920A-964F-4D88-8C54-D7B7353D9602}" type="presParOf" srcId="{33F19CC7-456E-4386-9800-BEE73849FA54}" destId="{3D16E08F-D9B2-4A75-9033-6B6BF431DF6D}" srcOrd="10" destOrd="0" presId="urn:microsoft.com/office/officeart/2005/8/layout/pList1"/>
    <dgm:cxn modelId="{4E9C7B38-F3A7-480A-973D-2F560026966D}" type="presParOf" srcId="{3D16E08F-D9B2-4A75-9033-6B6BF431DF6D}" destId="{2A9EB252-9A7D-4B64-84F1-6587D40CB684}" srcOrd="0" destOrd="0" presId="urn:microsoft.com/office/officeart/2005/8/layout/pList1"/>
    <dgm:cxn modelId="{09AAB772-CDF5-4991-96EC-F589044C3BA1}" type="presParOf" srcId="{3D16E08F-D9B2-4A75-9033-6B6BF431DF6D}" destId="{485E76A2-BCEC-47ED-9433-5873ABACFE04}" srcOrd="1" destOrd="0" presId="urn:microsoft.com/office/officeart/2005/8/layout/pList1"/>
    <dgm:cxn modelId="{7035D226-DD38-4590-9015-068053BC55CE}" type="presParOf" srcId="{33F19CC7-456E-4386-9800-BEE73849FA54}" destId="{8E114ED4-7AA1-4CD6-B337-BDE6DE4BFB43}" srcOrd="11" destOrd="0" presId="urn:microsoft.com/office/officeart/2005/8/layout/pList1"/>
    <dgm:cxn modelId="{F407BC52-DEA2-49CA-B45C-75019BE27697}" type="presParOf" srcId="{33F19CC7-456E-4386-9800-BEE73849FA54}" destId="{DF65B9AD-BCA2-4FEF-9ECB-0479A6C30E61}" srcOrd="12" destOrd="0" presId="urn:microsoft.com/office/officeart/2005/8/layout/pList1"/>
    <dgm:cxn modelId="{624AD776-719C-4E70-B1C3-FA345BC817B4}" type="presParOf" srcId="{DF65B9AD-BCA2-4FEF-9ECB-0479A6C30E61}" destId="{36882F3D-4D9D-4038-ABF4-E27286440033}" srcOrd="0" destOrd="0" presId="urn:microsoft.com/office/officeart/2005/8/layout/pList1"/>
    <dgm:cxn modelId="{BD9EB336-ED5C-4683-B0DC-2855829B3CA8}" type="presParOf" srcId="{DF65B9AD-BCA2-4FEF-9ECB-0479A6C30E61}" destId="{FC80949A-99E9-4B55-9DBF-A396E1159C4F}" srcOrd="1" destOrd="0" presId="urn:microsoft.com/office/officeart/2005/8/layout/pList1"/>
    <dgm:cxn modelId="{712E94AE-8F38-4FBB-8E6C-DC046C3FC316}" type="presParOf" srcId="{33F19CC7-456E-4386-9800-BEE73849FA54}" destId="{FF4150C8-CEF6-48B4-970C-FDB5C25E7BA2}" srcOrd="13" destOrd="0" presId="urn:microsoft.com/office/officeart/2005/8/layout/pList1"/>
    <dgm:cxn modelId="{C8875239-DD61-45EF-BCA3-83D3CF3FD26F}" type="presParOf" srcId="{33F19CC7-456E-4386-9800-BEE73849FA54}" destId="{F990D35F-0F7F-4630-A240-89874A9424FD}" srcOrd="14" destOrd="0" presId="urn:microsoft.com/office/officeart/2005/8/layout/pList1"/>
    <dgm:cxn modelId="{70CB22EC-6709-4812-95B8-DC947BF967BD}" type="presParOf" srcId="{F990D35F-0F7F-4630-A240-89874A9424FD}" destId="{77582C9D-AF10-44CC-BA18-7B1C2EB052ED}" srcOrd="0" destOrd="0" presId="urn:microsoft.com/office/officeart/2005/8/layout/pList1"/>
    <dgm:cxn modelId="{7FD17119-B958-41FB-9482-E7ACD6ADE1BE}" type="presParOf" srcId="{F990D35F-0F7F-4630-A240-89874A9424FD}" destId="{8EF17C68-5362-4579-91FD-24CA8AF27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2193C8A-2D77-4A6F-ADF4-50914DBFBE6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81CE4-7CCD-4BD2-9C7E-0B3FEBF0838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71C19-AA22-4339-8AD9-2D6B1AE9BA64}" type="parTrans" cxnId="{42E78129-A58A-47A5-930E-8CAA5CF30385}">
      <dgm:prSet/>
      <dgm:spPr/>
      <dgm:t>
        <a:bodyPr/>
        <a:lstStyle/>
        <a:p>
          <a:endParaRPr lang="en-US"/>
        </a:p>
      </dgm:t>
    </dgm:pt>
    <dgm:pt modelId="{B042543C-E3F8-4787-AAD4-85676FB965DE}" type="sibTrans" cxnId="{42E78129-A58A-47A5-930E-8CAA5CF30385}">
      <dgm:prSet/>
      <dgm:spPr/>
      <dgm:t>
        <a:bodyPr/>
        <a:lstStyle/>
        <a:p>
          <a:endParaRPr lang="en-US"/>
        </a:p>
      </dgm:t>
    </dgm:pt>
    <dgm:pt modelId="{DB0A4029-CF2D-41C8-B69E-CFEB6DC384C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B2D926-133E-4E62-8798-956439671E86}" type="parTrans" cxnId="{913383AD-AB16-42DF-911D-838059CC3221}">
      <dgm:prSet/>
      <dgm:spPr/>
      <dgm:t>
        <a:bodyPr/>
        <a:lstStyle/>
        <a:p>
          <a:endParaRPr lang="en-US"/>
        </a:p>
      </dgm:t>
    </dgm:pt>
    <dgm:pt modelId="{4CB01B15-55EF-488F-8E6A-DCE2C7664B6C}" type="sibTrans" cxnId="{913383AD-AB16-42DF-911D-838059CC3221}">
      <dgm:prSet/>
      <dgm:spPr/>
      <dgm:t>
        <a:bodyPr/>
        <a:lstStyle/>
        <a:p>
          <a:endParaRPr lang="en-US"/>
        </a:p>
      </dgm:t>
    </dgm:pt>
    <dgm:pt modelId="{611A08EF-8272-4E2A-93F6-1BFB48C592C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42602B-FDE4-41CC-B3CC-5A711CA983B2}" type="parTrans" cxnId="{2216D1E0-5A59-4075-A21F-81D0403E87E5}">
      <dgm:prSet/>
      <dgm:spPr/>
      <dgm:t>
        <a:bodyPr/>
        <a:lstStyle/>
        <a:p>
          <a:endParaRPr lang="en-US"/>
        </a:p>
      </dgm:t>
    </dgm:pt>
    <dgm:pt modelId="{DEB1DEBD-F920-460B-9D3E-3FB94F23181D}" type="sibTrans" cxnId="{2216D1E0-5A59-4075-A21F-81D0403E87E5}">
      <dgm:prSet/>
      <dgm:spPr/>
      <dgm:t>
        <a:bodyPr/>
        <a:lstStyle/>
        <a:p>
          <a:endParaRPr lang="en-US"/>
        </a:p>
      </dgm:t>
    </dgm:pt>
    <dgm:pt modelId="{7F4E9012-B40D-4A6D-9F96-DE1DCF92F51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72F85C-27B1-4441-8012-30DDD0DE4A03}" type="parTrans" cxnId="{52528C92-E476-49A0-BEDD-8146165BC625}">
      <dgm:prSet/>
      <dgm:spPr/>
      <dgm:t>
        <a:bodyPr/>
        <a:lstStyle/>
        <a:p>
          <a:endParaRPr lang="en-US"/>
        </a:p>
      </dgm:t>
    </dgm:pt>
    <dgm:pt modelId="{45DD08DB-5CC1-4473-89EF-AAEC02639885}" type="sibTrans" cxnId="{52528C92-E476-49A0-BEDD-8146165BC625}">
      <dgm:prSet/>
      <dgm:spPr/>
      <dgm:t>
        <a:bodyPr/>
        <a:lstStyle/>
        <a:p>
          <a:endParaRPr lang="en-US"/>
        </a:p>
      </dgm:t>
    </dgm:pt>
    <dgm:pt modelId="{C6F91E99-3528-4C33-9726-0406079B6F3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A45596-6740-428E-97F4-711CB2A597FA}" type="parTrans" cxnId="{337A25D8-6029-4687-902A-F08B55F7AF13}">
      <dgm:prSet/>
      <dgm:spPr/>
      <dgm:t>
        <a:bodyPr/>
        <a:lstStyle/>
        <a:p>
          <a:endParaRPr lang="en-US"/>
        </a:p>
      </dgm:t>
    </dgm:pt>
    <dgm:pt modelId="{06A7C402-9C46-49E2-9799-C55CC613F344}" type="sibTrans" cxnId="{337A25D8-6029-4687-902A-F08B55F7AF13}">
      <dgm:prSet/>
      <dgm:spPr/>
      <dgm:t>
        <a:bodyPr/>
        <a:lstStyle/>
        <a:p>
          <a:endParaRPr lang="en-US"/>
        </a:p>
      </dgm:t>
    </dgm:pt>
    <dgm:pt modelId="{CBCEDE2F-385C-4C35-A679-7C474E71E77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FCFE41-3E07-4EDD-8EF2-1EF79D520212}" type="parTrans" cxnId="{E9C5C873-4F2C-4055-AD5B-CBE92307EC66}">
      <dgm:prSet/>
      <dgm:spPr/>
      <dgm:t>
        <a:bodyPr/>
        <a:lstStyle/>
        <a:p>
          <a:endParaRPr lang="en-US"/>
        </a:p>
      </dgm:t>
    </dgm:pt>
    <dgm:pt modelId="{D0F2C322-41B9-4F2D-9D51-7E1F822C750C}" type="sibTrans" cxnId="{E9C5C873-4F2C-4055-AD5B-CBE92307EC66}">
      <dgm:prSet/>
      <dgm:spPr/>
      <dgm:t>
        <a:bodyPr/>
        <a:lstStyle/>
        <a:p>
          <a:endParaRPr lang="en-US"/>
        </a:p>
      </dgm:t>
    </dgm:pt>
    <dgm:pt modelId="{E1EBFFB4-F338-404C-AB96-7E36F98AE82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C966C4-04FC-4F23-AC2E-82DAAFEFC3BD}" type="parTrans" cxnId="{12E6A81F-1504-4F74-9FE9-4AEA84A714DC}">
      <dgm:prSet/>
      <dgm:spPr/>
      <dgm:t>
        <a:bodyPr/>
        <a:lstStyle/>
        <a:p>
          <a:endParaRPr lang="en-US"/>
        </a:p>
      </dgm:t>
    </dgm:pt>
    <dgm:pt modelId="{98D36382-9AB2-45FF-82E1-ADF036A1C7FD}" type="sibTrans" cxnId="{12E6A81F-1504-4F74-9FE9-4AEA84A714DC}">
      <dgm:prSet/>
      <dgm:spPr/>
      <dgm:t>
        <a:bodyPr/>
        <a:lstStyle/>
        <a:p>
          <a:endParaRPr lang="en-US"/>
        </a:p>
      </dgm:t>
    </dgm:pt>
    <dgm:pt modelId="{75858AC5-7199-465C-9D19-E198269B803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0AC210-FC7C-434A-B9BC-5BC4D42AA2C1}" type="parTrans" cxnId="{F5D2860B-75CE-43E1-9AFB-1746A69646DC}">
      <dgm:prSet/>
      <dgm:spPr/>
      <dgm:t>
        <a:bodyPr/>
        <a:lstStyle/>
        <a:p>
          <a:endParaRPr lang="en-US"/>
        </a:p>
      </dgm:t>
    </dgm:pt>
    <dgm:pt modelId="{F8163F78-B509-42A0-A23B-278E9F683545}" type="sibTrans" cxnId="{F5D2860B-75CE-43E1-9AFB-1746A69646DC}">
      <dgm:prSet/>
      <dgm:spPr/>
      <dgm:t>
        <a:bodyPr/>
        <a:lstStyle/>
        <a:p>
          <a:endParaRPr lang="en-US"/>
        </a:p>
      </dgm:t>
    </dgm:pt>
    <dgm:pt modelId="{33F19CC7-456E-4386-9800-BEE73849FA54}" type="pres">
      <dgm:prSet presAssocID="{F2193C8A-2D77-4A6F-ADF4-50914DBFB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74524-DAFF-400E-AAA1-A38F7CB62732}" type="pres">
      <dgm:prSet presAssocID="{DA581CE4-7CCD-4BD2-9C7E-0B3FEBF08383}" presName="compNode" presStyleCnt="0"/>
      <dgm:spPr/>
    </dgm:pt>
    <dgm:pt modelId="{3434DFA9-40EA-4796-B51F-E4D5284B8A8D}" type="pres">
      <dgm:prSet presAssocID="{DA581CE4-7CCD-4BD2-9C7E-0B3FEBF08383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BA93612-E4C7-4B0C-9D46-3DFB65FD6C06}" type="pres">
      <dgm:prSet presAssocID="{DA581CE4-7CCD-4BD2-9C7E-0B3FEBF08383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99E0E5-218D-4447-8A92-7A1EB74CA12D}" type="pres">
      <dgm:prSet presAssocID="{B042543C-E3F8-4787-AAD4-85676FB965D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C8A7C0-83D7-4AF2-B457-1F846D51791E}" type="pres">
      <dgm:prSet presAssocID="{611A08EF-8272-4E2A-93F6-1BFB48C592CC}" presName="compNode" presStyleCnt="0"/>
      <dgm:spPr/>
    </dgm:pt>
    <dgm:pt modelId="{FF6176CA-B3C9-479D-86DD-F35678D6C01F}" type="pres">
      <dgm:prSet presAssocID="{611A08EF-8272-4E2A-93F6-1BFB48C592CC}" presName="pictRect" presStyleLbl="node1" presStyleIdx="1" presStyleCnt="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C695FB-A3BE-4DE4-A5C4-F280F32C5459}" type="pres">
      <dgm:prSet presAssocID="{611A08EF-8272-4E2A-93F6-1BFB48C592CC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A8ED2-D633-4628-B443-E4804930AB42}" type="pres">
      <dgm:prSet presAssocID="{DEB1DEBD-F920-460B-9D3E-3FB94F2318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2FFB67D-656D-41FE-8347-D3D852709A23}" type="pres">
      <dgm:prSet presAssocID="{E1EBFFB4-F338-404C-AB96-7E36F98AE823}" presName="compNode" presStyleCnt="0"/>
      <dgm:spPr/>
    </dgm:pt>
    <dgm:pt modelId="{D22EB30C-7667-4F83-A74C-F8A1FF46C480}" type="pres">
      <dgm:prSet presAssocID="{E1EBFFB4-F338-404C-AB96-7E36F98AE823}" presName="pictRect" presStyleLbl="node1" presStyleIdx="2" presStyleCnt="8" custScaleX="9031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AE3FF7-3317-4963-A821-74869F1C6381}" type="pres">
      <dgm:prSet presAssocID="{E1EBFFB4-F338-404C-AB96-7E36F98AE823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DD0B7-2162-4B0F-81D1-EA108CAB01FA}" type="pres">
      <dgm:prSet presAssocID="{98D36382-9AB2-45FF-82E1-ADF036A1C7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A35B899-2340-489C-B070-3090A8FAD5AE}" type="pres">
      <dgm:prSet presAssocID="{75858AC5-7199-465C-9D19-E198269B803D}" presName="compNode" presStyleCnt="0"/>
      <dgm:spPr/>
    </dgm:pt>
    <dgm:pt modelId="{0DEC6CA7-6F93-4E4E-A96F-890A28878F25}" type="pres">
      <dgm:prSet presAssocID="{75858AC5-7199-465C-9D19-E198269B803D}" presName="pictRect" presStyleLbl="node1" presStyleIdx="3" presStyleCnt="8" custScaleX="783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515738-6F2E-4B10-804A-C3C185AC450B}" type="pres">
      <dgm:prSet presAssocID="{75858AC5-7199-465C-9D19-E198269B803D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98B54-52D2-41DC-934E-A7AF9D68C4C2}" type="pres">
      <dgm:prSet presAssocID="{F8163F78-B509-42A0-A23B-278E9F683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610A705-093C-4432-B823-C01D2343813A}" type="pres">
      <dgm:prSet presAssocID="{7F4E9012-B40D-4A6D-9F96-DE1DCF92F517}" presName="compNode" presStyleCnt="0"/>
      <dgm:spPr/>
    </dgm:pt>
    <dgm:pt modelId="{64421D36-0638-4CBA-9321-4513D9877EB1}" type="pres">
      <dgm:prSet presAssocID="{7F4E9012-B40D-4A6D-9F96-DE1DCF92F517}" presName="pictRect" presStyleLbl="node1" presStyleIdx="4" presStyleCnt="8" custScaleX="9222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FED663-079D-4FD3-9E15-C6F2BBF7EF9D}" type="pres">
      <dgm:prSet presAssocID="{7F4E9012-B40D-4A6D-9F96-DE1DCF92F517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8C52D-026A-4BD0-A318-DD0BFE0DFD4F}" type="pres">
      <dgm:prSet presAssocID="{45DD08DB-5CC1-4473-89EF-AAEC026398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6E08F-D9B2-4A75-9033-6B6BF431DF6D}" type="pres">
      <dgm:prSet presAssocID="{CBCEDE2F-385C-4C35-A679-7C474E71E777}" presName="compNode" presStyleCnt="0"/>
      <dgm:spPr/>
    </dgm:pt>
    <dgm:pt modelId="{2A9EB252-9A7D-4B64-84F1-6587D40CB684}" type="pres">
      <dgm:prSet presAssocID="{CBCEDE2F-385C-4C35-A679-7C474E71E777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5E76A2-BCEC-47ED-9433-5873ABACFE04}" type="pres">
      <dgm:prSet presAssocID="{CBCEDE2F-385C-4C35-A679-7C474E71E777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14ED4-7AA1-4CD6-B337-BDE6DE4BFB43}" type="pres">
      <dgm:prSet presAssocID="{D0F2C322-41B9-4F2D-9D51-7E1F822C75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65B9AD-BCA2-4FEF-9ECB-0479A6C30E61}" type="pres">
      <dgm:prSet presAssocID="{C6F91E99-3528-4C33-9726-0406079B6F3E}" presName="compNode" presStyleCnt="0"/>
      <dgm:spPr/>
    </dgm:pt>
    <dgm:pt modelId="{36882F3D-4D9D-4038-ABF4-E27286440033}" type="pres">
      <dgm:prSet presAssocID="{C6F91E99-3528-4C33-9726-0406079B6F3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80949A-99E9-4B55-9DBF-A396E1159C4F}" type="pres">
      <dgm:prSet presAssocID="{C6F91E99-3528-4C33-9726-0406079B6F3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50C8-CEF6-48B4-970C-FDB5C25E7BA2}" type="pres">
      <dgm:prSet presAssocID="{06A7C402-9C46-49E2-9799-C55CC613F34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90D35F-0F7F-4630-A240-89874A9424FD}" type="pres">
      <dgm:prSet presAssocID="{DB0A4029-CF2D-41C8-B69E-CFEB6DC384C5}" presName="compNode" presStyleCnt="0"/>
      <dgm:spPr/>
    </dgm:pt>
    <dgm:pt modelId="{77582C9D-AF10-44CC-BA18-7B1C2EB052ED}" type="pres">
      <dgm:prSet presAssocID="{DB0A4029-CF2D-41C8-B69E-CFEB6DC384C5}" presName="pictRect" presStyleLbl="node1" presStyleIdx="7" presStyleCnt="8" custScaleX="94510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F17C68-5362-4579-91FD-24CA8AF270A9}" type="pres">
      <dgm:prSet presAssocID="{DB0A4029-CF2D-41C8-B69E-CFEB6DC384C5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3383AD-AB16-42DF-911D-838059CC3221}" srcId="{F2193C8A-2D77-4A6F-ADF4-50914DBFBE66}" destId="{DB0A4029-CF2D-41C8-B69E-CFEB6DC384C5}" srcOrd="7" destOrd="0" parTransId="{89B2D926-133E-4E62-8798-956439671E86}" sibTransId="{4CB01B15-55EF-488F-8E6A-DCE2C7664B6C}"/>
    <dgm:cxn modelId="{337A25D8-6029-4687-902A-F08B55F7AF13}" srcId="{F2193C8A-2D77-4A6F-ADF4-50914DBFBE66}" destId="{C6F91E99-3528-4C33-9726-0406079B6F3E}" srcOrd="6" destOrd="0" parTransId="{A1A45596-6740-428E-97F4-711CB2A597FA}" sibTransId="{06A7C402-9C46-49E2-9799-C55CC613F344}"/>
    <dgm:cxn modelId="{E9BB8459-47EB-4999-A8B4-29C3909D52C7}" type="presOf" srcId="{45DD08DB-5CC1-4473-89EF-AAEC02639885}" destId="{D4E8C52D-026A-4BD0-A318-DD0BFE0DFD4F}" srcOrd="0" destOrd="0" presId="urn:microsoft.com/office/officeart/2005/8/layout/pList1"/>
    <dgm:cxn modelId="{26F0215E-E00A-46FF-A97F-10E8879F1F22}" type="presOf" srcId="{98D36382-9AB2-45FF-82E1-ADF036A1C7FD}" destId="{8FFDD0B7-2162-4B0F-81D1-EA108CAB01FA}" srcOrd="0" destOrd="0" presId="urn:microsoft.com/office/officeart/2005/8/layout/pList1"/>
    <dgm:cxn modelId="{F9F25EE0-9DCD-4C52-AB02-C0EBD8355A7D}" type="presOf" srcId="{DA581CE4-7CCD-4BD2-9C7E-0B3FEBF08383}" destId="{1BA93612-E4C7-4B0C-9D46-3DFB65FD6C06}" srcOrd="0" destOrd="0" presId="urn:microsoft.com/office/officeart/2005/8/layout/pList1"/>
    <dgm:cxn modelId="{84021B4D-21B9-4666-B09E-E4F09A86C17B}" type="presOf" srcId="{D0F2C322-41B9-4F2D-9D51-7E1F822C750C}" destId="{8E114ED4-7AA1-4CD6-B337-BDE6DE4BFB43}" srcOrd="0" destOrd="0" presId="urn:microsoft.com/office/officeart/2005/8/layout/pList1"/>
    <dgm:cxn modelId="{113E3420-CEFF-405A-8B46-3588935B94A9}" type="presOf" srcId="{DEB1DEBD-F920-460B-9D3E-3FB94F23181D}" destId="{EF0A8ED2-D633-4628-B443-E4804930AB42}" srcOrd="0" destOrd="0" presId="urn:microsoft.com/office/officeart/2005/8/layout/pList1"/>
    <dgm:cxn modelId="{7B522A64-1772-478E-9084-BC200269BFEB}" type="presOf" srcId="{CBCEDE2F-385C-4C35-A679-7C474E71E777}" destId="{485E76A2-BCEC-47ED-9433-5873ABACFE04}" srcOrd="0" destOrd="0" presId="urn:microsoft.com/office/officeart/2005/8/layout/pList1"/>
    <dgm:cxn modelId="{1D5D6B3B-42EE-4E76-AAE6-CF06E7486750}" type="presOf" srcId="{DB0A4029-CF2D-41C8-B69E-CFEB6DC384C5}" destId="{8EF17C68-5362-4579-91FD-24CA8AF270A9}" srcOrd="0" destOrd="0" presId="urn:microsoft.com/office/officeart/2005/8/layout/pList1"/>
    <dgm:cxn modelId="{840D1D6C-3288-4D69-A0A9-CA84CDE453AF}" type="presOf" srcId="{E1EBFFB4-F338-404C-AB96-7E36F98AE823}" destId="{6DAE3FF7-3317-4963-A821-74869F1C6381}" srcOrd="0" destOrd="0" presId="urn:microsoft.com/office/officeart/2005/8/layout/pList1"/>
    <dgm:cxn modelId="{42E78129-A58A-47A5-930E-8CAA5CF30385}" srcId="{F2193C8A-2D77-4A6F-ADF4-50914DBFBE66}" destId="{DA581CE4-7CCD-4BD2-9C7E-0B3FEBF08383}" srcOrd="0" destOrd="0" parTransId="{F5D71C19-AA22-4339-8AD9-2D6B1AE9BA64}" sibTransId="{B042543C-E3F8-4787-AAD4-85676FB965DE}"/>
    <dgm:cxn modelId="{87AD96DA-7D0E-421C-928C-D3F1B437789C}" type="presOf" srcId="{F8163F78-B509-42A0-A23B-278E9F683545}" destId="{4A698B54-52D2-41DC-934E-A7AF9D68C4C2}" srcOrd="0" destOrd="0" presId="urn:microsoft.com/office/officeart/2005/8/layout/pList1"/>
    <dgm:cxn modelId="{E9C5C873-4F2C-4055-AD5B-CBE92307EC66}" srcId="{F2193C8A-2D77-4A6F-ADF4-50914DBFBE66}" destId="{CBCEDE2F-385C-4C35-A679-7C474E71E777}" srcOrd="5" destOrd="0" parTransId="{92FCFE41-3E07-4EDD-8EF2-1EF79D520212}" sibTransId="{D0F2C322-41B9-4F2D-9D51-7E1F822C750C}"/>
    <dgm:cxn modelId="{5F6455E7-2451-48AD-B5F1-E77F9095219E}" type="presOf" srcId="{75858AC5-7199-465C-9D19-E198269B803D}" destId="{A5515738-6F2E-4B10-804A-C3C185AC450B}" srcOrd="0" destOrd="0" presId="urn:microsoft.com/office/officeart/2005/8/layout/pList1"/>
    <dgm:cxn modelId="{2AEB6DE4-5B41-4328-8E19-DC293CBCF027}" type="presOf" srcId="{C6F91E99-3528-4C33-9726-0406079B6F3E}" destId="{FC80949A-99E9-4B55-9DBF-A396E1159C4F}" srcOrd="0" destOrd="0" presId="urn:microsoft.com/office/officeart/2005/8/layout/pList1"/>
    <dgm:cxn modelId="{F5D2860B-75CE-43E1-9AFB-1746A69646DC}" srcId="{F2193C8A-2D77-4A6F-ADF4-50914DBFBE66}" destId="{75858AC5-7199-465C-9D19-E198269B803D}" srcOrd="3" destOrd="0" parTransId="{130AC210-FC7C-434A-B9BC-5BC4D42AA2C1}" sibTransId="{F8163F78-B509-42A0-A23B-278E9F683545}"/>
    <dgm:cxn modelId="{D5AB7679-20B1-430E-8DA9-A3577D5E9771}" type="presOf" srcId="{06A7C402-9C46-49E2-9799-C55CC613F344}" destId="{FF4150C8-CEF6-48B4-970C-FDB5C25E7BA2}" srcOrd="0" destOrd="0" presId="urn:microsoft.com/office/officeart/2005/8/layout/pList1"/>
    <dgm:cxn modelId="{2216D1E0-5A59-4075-A21F-81D0403E87E5}" srcId="{F2193C8A-2D77-4A6F-ADF4-50914DBFBE66}" destId="{611A08EF-8272-4E2A-93F6-1BFB48C592CC}" srcOrd="1" destOrd="0" parTransId="{0C42602B-FDE4-41CC-B3CC-5A711CA983B2}" sibTransId="{DEB1DEBD-F920-460B-9D3E-3FB94F23181D}"/>
    <dgm:cxn modelId="{12E6A81F-1504-4F74-9FE9-4AEA84A714DC}" srcId="{F2193C8A-2D77-4A6F-ADF4-50914DBFBE66}" destId="{E1EBFFB4-F338-404C-AB96-7E36F98AE823}" srcOrd="2" destOrd="0" parTransId="{A5C966C4-04FC-4F23-AC2E-82DAAFEFC3BD}" sibTransId="{98D36382-9AB2-45FF-82E1-ADF036A1C7FD}"/>
    <dgm:cxn modelId="{52528C92-E476-49A0-BEDD-8146165BC625}" srcId="{F2193C8A-2D77-4A6F-ADF4-50914DBFBE66}" destId="{7F4E9012-B40D-4A6D-9F96-DE1DCF92F517}" srcOrd="4" destOrd="0" parTransId="{3E72F85C-27B1-4441-8012-30DDD0DE4A03}" sibTransId="{45DD08DB-5CC1-4473-89EF-AAEC02639885}"/>
    <dgm:cxn modelId="{4CD61C3E-E65A-45CC-B5C3-7645838C5D2F}" type="presOf" srcId="{B042543C-E3F8-4787-AAD4-85676FB965DE}" destId="{4299E0E5-218D-4447-8A92-7A1EB74CA12D}" srcOrd="0" destOrd="0" presId="urn:microsoft.com/office/officeart/2005/8/layout/pList1"/>
    <dgm:cxn modelId="{B0E840CE-AEB7-434A-AB7D-B120F7CC27F1}" type="presOf" srcId="{611A08EF-8272-4E2A-93F6-1BFB48C592CC}" destId="{22C695FB-A3BE-4DE4-A5C4-F280F32C5459}" srcOrd="0" destOrd="0" presId="urn:microsoft.com/office/officeart/2005/8/layout/pList1"/>
    <dgm:cxn modelId="{20E935AC-996A-43B7-A4BF-A4BEC78091C6}" type="presOf" srcId="{7F4E9012-B40D-4A6D-9F96-DE1DCF92F517}" destId="{3BFED663-079D-4FD3-9E15-C6F2BBF7EF9D}" srcOrd="0" destOrd="0" presId="urn:microsoft.com/office/officeart/2005/8/layout/pList1"/>
    <dgm:cxn modelId="{D520BB79-9E94-4150-8E94-5C87A26D3972}" type="presOf" srcId="{F2193C8A-2D77-4A6F-ADF4-50914DBFBE66}" destId="{33F19CC7-456E-4386-9800-BEE73849FA54}" srcOrd="0" destOrd="0" presId="urn:microsoft.com/office/officeart/2005/8/layout/pList1"/>
    <dgm:cxn modelId="{B289E100-481B-40F1-AD3E-67C82110D6E6}" type="presParOf" srcId="{33F19CC7-456E-4386-9800-BEE73849FA54}" destId="{DC874524-DAFF-400E-AAA1-A38F7CB62732}" srcOrd="0" destOrd="0" presId="urn:microsoft.com/office/officeart/2005/8/layout/pList1"/>
    <dgm:cxn modelId="{C937876B-3E6E-4F05-9A2C-4FE73171C269}" type="presParOf" srcId="{DC874524-DAFF-400E-AAA1-A38F7CB62732}" destId="{3434DFA9-40EA-4796-B51F-E4D5284B8A8D}" srcOrd="0" destOrd="0" presId="urn:microsoft.com/office/officeart/2005/8/layout/pList1"/>
    <dgm:cxn modelId="{58EC8799-85B6-4480-9879-EDF919C8901B}" type="presParOf" srcId="{DC874524-DAFF-400E-AAA1-A38F7CB62732}" destId="{1BA93612-E4C7-4B0C-9D46-3DFB65FD6C06}" srcOrd="1" destOrd="0" presId="urn:microsoft.com/office/officeart/2005/8/layout/pList1"/>
    <dgm:cxn modelId="{02625744-C98D-4706-9C04-3445AAFFD6B6}" type="presParOf" srcId="{33F19CC7-456E-4386-9800-BEE73849FA54}" destId="{4299E0E5-218D-4447-8A92-7A1EB74CA12D}" srcOrd="1" destOrd="0" presId="urn:microsoft.com/office/officeart/2005/8/layout/pList1"/>
    <dgm:cxn modelId="{3CB236E4-D665-4693-8E5B-62F825EA22F6}" type="presParOf" srcId="{33F19CC7-456E-4386-9800-BEE73849FA54}" destId="{B6C8A7C0-83D7-4AF2-B457-1F846D51791E}" srcOrd="2" destOrd="0" presId="urn:microsoft.com/office/officeart/2005/8/layout/pList1"/>
    <dgm:cxn modelId="{292BA10B-0C9C-48D4-AC5E-42BFF1ED12E5}" type="presParOf" srcId="{B6C8A7C0-83D7-4AF2-B457-1F846D51791E}" destId="{FF6176CA-B3C9-479D-86DD-F35678D6C01F}" srcOrd="0" destOrd="0" presId="urn:microsoft.com/office/officeart/2005/8/layout/pList1"/>
    <dgm:cxn modelId="{A6D15362-6A09-417B-9794-BDEBF89A3954}" type="presParOf" srcId="{B6C8A7C0-83D7-4AF2-B457-1F846D51791E}" destId="{22C695FB-A3BE-4DE4-A5C4-F280F32C5459}" srcOrd="1" destOrd="0" presId="urn:microsoft.com/office/officeart/2005/8/layout/pList1"/>
    <dgm:cxn modelId="{E1272A29-D16F-4714-A441-50DD744F1B88}" type="presParOf" srcId="{33F19CC7-456E-4386-9800-BEE73849FA54}" destId="{EF0A8ED2-D633-4628-B443-E4804930AB42}" srcOrd="3" destOrd="0" presId="urn:microsoft.com/office/officeart/2005/8/layout/pList1"/>
    <dgm:cxn modelId="{60C39B35-CFAC-487B-91E1-673AC9FF3764}" type="presParOf" srcId="{33F19CC7-456E-4386-9800-BEE73849FA54}" destId="{C2FFB67D-656D-41FE-8347-D3D852709A23}" srcOrd="4" destOrd="0" presId="urn:microsoft.com/office/officeart/2005/8/layout/pList1"/>
    <dgm:cxn modelId="{4DA5B689-722F-4FF0-943E-40B4156ADA16}" type="presParOf" srcId="{C2FFB67D-656D-41FE-8347-D3D852709A23}" destId="{D22EB30C-7667-4F83-A74C-F8A1FF46C480}" srcOrd="0" destOrd="0" presId="urn:microsoft.com/office/officeart/2005/8/layout/pList1"/>
    <dgm:cxn modelId="{F5106993-E9BD-42F7-93D7-ABB03D166D08}" type="presParOf" srcId="{C2FFB67D-656D-41FE-8347-D3D852709A23}" destId="{6DAE3FF7-3317-4963-A821-74869F1C6381}" srcOrd="1" destOrd="0" presId="urn:microsoft.com/office/officeart/2005/8/layout/pList1"/>
    <dgm:cxn modelId="{22E31531-3266-4673-B356-8C2306EE1FC3}" type="presParOf" srcId="{33F19CC7-456E-4386-9800-BEE73849FA54}" destId="{8FFDD0B7-2162-4B0F-81D1-EA108CAB01FA}" srcOrd="5" destOrd="0" presId="urn:microsoft.com/office/officeart/2005/8/layout/pList1"/>
    <dgm:cxn modelId="{06AFF962-C62B-4486-B5DA-07A50647F98D}" type="presParOf" srcId="{33F19CC7-456E-4386-9800-BEE73849FA54}" destId="{5A35B899-2340-489C-B070-3090A8FAD5AE}" srcOrd="6" destOrd="0" presId="urn:microsoft.com/office/officeart/2005/8/layout/pList1"/>
    <dgm:cxn modelId="{3DE13751-E753-4EF4-9ECA-E7F094E240E8}" type="presParOf" srcId="{5A35B899-2340-489C-B070-3090A8FAD5AE}" destId="{0DEC6CA7-6F93-4E4E-A96F-890A28878F25}" srcOrd="0" destOrd="0" presId="urn:microsoft.com/office/officeart/2005/8/layout/pList1"/>
    <dgm:cxn modelId="{B99BFA5D-DC1C-461A-9756-CB25ADD11754}" type="presParOf" srcId="{5A35B899-2340-489C-B070-3090A8FAD5AE}" destId="{A5515738-6F2E-4B10-804A-C3C185AC450B}" srcOrd="1" destOrd="0" presId="urn:microsoft.com/office/officeart/2005/8/layout/pList1"/>
    <dgm:cxn modelId="{DB22B548-E52E-46FD-8C05-886471B1EF55}" type="presParOf" srcId="{33F19CC7-456E-4386-9800-BEE73849FA54}" destId="{4A698B54-52D2-41DC-934E-A7AF9D68C4C2}" srcOrd="7" destOrd="0" presId="urn:microsoft.com/office/officeart/2005/8/layout/pList1"/>
    <dgm:cxn modelId="{CF533F12-14CC-4034-B06B-3FF6A9CFE100}" type="presParOf" srcId="{33F19CC7-456E-4386-9800-BEE73849FA54}" destId="{3610A705-093C-4432-B823-C01D2343813A}" srcOrd="8" destOrd="0" presId="urn:microsoft.com/office/officeart/2005/8/layout/pList1"/>
    <dgm:cxn modelId="{13DCA743-5E0F-48E8-A0C4-4F245B10401D}" type="presParOf" srcId="{3610A705-093C-4432-B823-C01D2343813A}" destId="{64421D36-0638-4CBA-9321-4513D9877EB1}" srcOrd="0" destOrd="0" presId="urn:microsoft.com/office/officeart/2005/8/layout/pList1"/>
    <dgm:cxn modelId="{6F190A5A-F91F-43FD-97D2-6AF2AD6D53F8}" type="presParOf" srcId="{3610A705-093C-4432-B823-C01D2343813A}" destId="{3BFED663-079D-4FD3-9E15-C6F2BBF7EF9D}" srcOrd="1" destOrd="0" presId="urn:microsoft.com/office/officeart/2005/8/layout/pList1"/>
    <dgm:cxn modelId="{606ED93F-C4C9-4DEB-B1A9-895FE4351E85}" type="presParOf" srcId="{33F19CC7-456E-4386-9800-BEE73849FA54}" destId="{D4E8C52D-026A-4BD0-A318-DD0BFE0DFD4F}" srcOrd="9" destOrd="0" presId="urn:microsoft.com/office/officeart/2005/8/layout/pList1"/>
    <dgm:cxn modelId="{B4A9920A-964F-4D88-8C54-D7B7353D9602}" type="presParOf" srcId="{33F19CC7-456E-4386-9800-BEE73849FA54}" destId="{3D16E08F-D9B2-4A75-9033-6B6BF431DF6D}" srcOrd="10" destOrd="0" presId="urn:microsoft.com/office/officeart/2005/8/layout/pList1"/>
    <dgm:cxn modelId="{4E9C7B38-F3A7-480A-973D-2F560026966D}" type="presParOf" srcId="{3D16E08F-D9B2-4A75-9033-6B6BF431DF6D}" destId="{2A9EB252-9A7D-4B64-84F1-6587D40CB684}" srcOrd="0" destOrd="0" presId="urn:microsoft.com/office/officeart/2005/8/layout/pList1"/>
    <dgm:cxn modelId="{09AAB772-CDF5-4991-96EC-F589044C3BA1}" type="presParOf" srcId="{3D16E08F-D9B2-4A75-9033-6B6BF431DF6D}" destId="{485E76A2-BCEC-47ED-9433-5873ABACFE04}" srcOrd="1" destOrd="0" presId="urn:microsoft.com/office/officeart/2005/8/layout/pList1"/>
    <dgm:cxn modelId="{7035D226-DD38-4590-9015-068053BC55CE}" type="presParOf" srcId="{33F19CC7-456E-4386-9800-BEE73849FA54}" destId="{8E114ED4-7AA1-4CD6-B337-BDE6DE4BFB43}" srcOrd="11" destOrd="0" presId="urn:microsoft.com/office/officeart/2005/8/layout/pList1"/>
    <dgm:cxn modelId="{F407BC52-DEA2-49CA-B45C-75019BE27697}" type="presParOf" srcId="{33F19CC7-456E-4386-9800-BEE73849FA54}" destId="{DF65B9AD-BCA2-4FEF-9ECB-0479A6C30E61}" srcOrd="12" destOrd="0" presId="urn:microsoft.com/office/officeart/2005/8/layout/pList1"/>
    <dgm:cxn modelId="{624AD776-719C-4E70-B1C3-FA345BC817B4}" type="presParOf" srcId="{DF65B9AD-BCA2-4FEF-9ECB-0479A6C30E61}" destId="{36882F3D-4D9D-4038-ABF4-E27286440033}" srcOrd="0" destOrd="0" presId="urn:microsoft.com/office/officeart/2005/8/layout/pList1"/>
    <dgm:cxn modelId="{BD9EB336-ED5C-4683-B0DC-2855829B3CA8}" type="presParOf" srcId="{DF65B9AD-BCA2-4FEF-9ECB-0479A6C30E61}" destId="{FC80949A-99E9-4B55-9DBF-A396E1159C4F}" srcOrd="1" destOrd="0" presId="urn:microsoft.com/office/officeart/2005/8/layout/pList1"/>
    <dgm:cxn modelId="{712E94AE-8F38-4FBB-8E6C-DC046C3FC316}" type="presParOf" srcId="{33F19CC7-456E-4386-9800-BEE73849FA54}" destId="{FF4150C8-CEF6-48B4-970C-FDB5C25E7BA2}" srcOrd="13" destOrd="0" presId="urn:microsoft.com/office/officeart/2005/8/layout/pList1"/>
    <dgm:cxn modelId="{C8875239-DD61-45EF-BCA3-83D3CF3FD26F}" type="presParOf" srcId="{33F19CC7-456E-4386-9800-BEE73849FA54}" destId="{F990D35F-0F7F-4630-A240-89874A9424FD}" srcOrd="14" destOrd="0" presId="urn:microsoft.com/office/officeart/2005/8/layout/pList1"/>
    <dgm:cxn modelId="{70CB22EC-6709-4812-95B8-DC947BF967BD}" type="presParOf" srcId="{F990D35F-0F7F-4630-A240-89874A9424FD}" destId="{77582C9D-AF10-44CC-BA18-7B1C2EB052ED}" srcOrd="0" destOrd="0" presId="urn:microsoft.com/office/officeart/2005/8/layout/pList1"/>
    <dgm:cxn modelId="{7FD17119-B958-41FB-9482-E7ACD6ADE1BE}" type="presParOf" srcId="{F990D35F-0F7F-4630-A240-89874A9424FD}" destId="{8EF17C68-5362-4579-91FD-24CA8AF27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DA3F77-07C6-4E3B-8BD2-23F69B72293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673ABB-4351-4787-888C-2799A9F499A0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3DB6AF1B-17FD-4160-837A-8F3FF2EC0D5F}" type="parTrans" cxnId="{FE4BEB49-BC4E-4C76-AFE1-45D2DE1C0916}">
      <dgm:prSet/>
      <dgm:spPr/>
      <dgm:t>
        <a:bodyPr/>
        <a:lstStyle/>
        <a:p>
          <a:endParaRPr lang="en-US"/>
        </a:p>
      </dgm:t>
    </dgm:pt>
    <dgm:pt modelId="{0B83F843-DF17-41FD-B731-B8F7D78E1CE7}" type="sibTrans" cxnId="{FE4BEB49-BC4E-4C76-AFE1-45D2DE1C0916}">
      <dgm:prSet/>
      <dgm:spPr/>
      <dgm:t>
        <a:bodyPr/>
        <a:lstStyle/>
        <a:p>
          <a:endParaRPr lang="en-US"/>
        </a:p>
      </dgm:t>
    </dgm:pt>
    <dgm:pt modelId="{810CD707-2ED3-4F71-A5CE-1E96F8888A28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94CCF8C-90DA-4287-99AE-201109F52DB9}" type="parTrans" cxnId="{B0E57470-3223-4C43-A088-B818645689B5}">
      <dgm:prSet/>
      <dgm:spPr/>
      <dgm:t>
        <a:bodyPr/>
        <a:lstStyle/>
        <a:p>
          <a:endParaRPr lang="en-US"/>
        </a:p>
      </dgm:t>
    </dgm:pt>
    <dgm:pt modelId="{421CA768-8500-4943-A98D-578DD06AC2DA}" type="sibTrans" cxnId="{B0E57470-3223-4C43-A088-B818645689B5}">
      <dgm:prSet/>
      <dgm:spPr/>
      <dgm:t>
        <a:bodyPr/>
        <a:lstStyle/>
        <a:p>
          <a:endParaRPr lang="en-US"/>
        </a:p>
      </dgm:t>
    </dgm:pt>
    <dgm:pt modelId="{FFF6CE09-9415-4E74-8297-6AA3BAC37983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DB015AEF-DD42-4874-AE82-CF69394A8228}" type="parTrans" cxnId="{12A114EC-C8E9-4429-89A1-3E88E42C9708}">
      <dgm:prSet/>
      <dgm:spPr/>
      <dgm:t>
        <a:bodyPr/>
        <a:lstStyle/>
        <a:p>
          <a:endParaRPr lang="en-US"/>
        </a:p>
      </dgm:t>
    </dgm:pt>
    <dgm:pt modelId="{0867B2C9-3CDD-4266-B751-30E49902C126}" type="sibTrans" cxnId="{12A114EC-C8E9-4429-89A1-3E88E42C9708}">
      <dgm:prSet/>
      <dgm:spPr/>
      <dgm:t>
        <a:bodyPr/>
        <a:lstStyle/>
        <a:p>
          <a:endParaRPr lang="en-US"/>
        </a:p>
      </dgm:t>
    </dgm:pt>
    <dgm:pt modelId="{995CE2E2-BCEC-4D94-A048-D31986CB3834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782FCC13-1DD8-48D6-8C9B-0A62B0F0266D}" type="parTrans" cxnId="{2CCB7FF9-8A07-40D8-854D-987CE5A75FAF}">
      <dgm:prSet/>
      <dgm:spPr/>
      <dgm:t>
        <a:bodyPr/>
        <a:lstStyle/>
        <a:p>
          <a:endParaRPr lang="en-US"/>
        </a:p>
      </dgm:t>
    </dgm:pt>
    <dgm:pt modelId="{B4681713-1545-4549-9284-31B7AE33EA6A}" type="sibTrans" cxnId="{2CCB7FF9-8A07-40D8-854D-987CE5A75FAF}">
      <dgm:prSet/>
      <dgm:spPr/>
      <dgm:t>
        <a:bodyPr/>
        <a:lstStyle/>
        <a:p>
          <a:endParaRPr lang="en-US"/>
        </a:p>
      </dgm:t>
    </dgm:pt>
    <dgm:pt modelId="{9F3A6E33-3C9D-4F77-9BBB-2E1F718B02B1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851C5F38-52FE-48B6-9217-54CC73225F8A}" type="parTrans" cxnId="{44981C90-1E41-417A-895F-F0DFF0FFD689}">
      <dgm:prSet/>
      <dgm:spPr/>
      <dgm:t>
        <a:bodyPr/>
        <a:lstStyle/>
        <a:p>
          <a:endParaRPr lang="en-US"/>
        </a:p>
      </dgm:t>
    </dgm:pt>
    <dgm:pt modelId="{455DE002-CE39-4D80-9BCA-588B92BB6216}" type="sibTrans" cxnId="{44981C90-1E41-417A-895F-F0DFF0FFD689}">
      <dgm:prSet/>
      <dgm:spPr/>
      <dgm:t>
        <a:bodyPr/>
        <a:lstStyle/>
        <a:p>
          <a:endParaRPr lang="en-US"/>
        </a:p>
      </dgm:t>
    </dgm:pt>
    <dgm:pt modelId="{A0B41191-7DFF-4EEC-B6E2-6F13C249D6C8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u="none" dirty="0" smtClean="0">
              <a:solidFill>
                <a:schemeClr val="tx1"/>
              </a:solidFill>
              <a:effectLst/>
            </a:rPr>
            <a:t>LLP? </a:t>
          </a:r>
          <a:endParaRPr lang="en-US" sz="2800" u="none" dirty="0">
            <a:solidFill>
              <a:schemeClr val="tx1"/>
            </a:solidFill>
            <a:effectLst/>
          </a:endParaRPr>
        </a:p>
      </dgm:t>
    </dgm:pt>
    <dgm:pt modelId="{BB485471-86D8-4079-8DB6-544DFFE9F26C}" type="parTrans" cxnId="{F89B7F72-DCE7-43B3-BBB8-F04D0672DC56}">
      <dgm:prSet/>
      <dgm:spPr/>
      <dgm:t>
        <a:bodyPr/>
        <a:lstStyle/>
        <a:p>
          <a:endParaRPr lang="en-US"/>
        </a:p>
      </dgm:t>
    </dgm:pt>
    <dgm:pt modelId="{FEB2F940-15A8-407B-8723-CD407347BD68}" type="sibTrans" cxnId="{F89B7F72-DCE7-43B3-BBB8-F04D0672DC56}">
      <dgm:prSet/>
      <dgm:spPr/>
      <dgm:t>
        <a:bodyPr/>
        <a:lstStyle/>
        <a:p>
          <a:endParaRPr lang="en-US"/>
        </a:p>
      </dgm:t>
    </dgm:pt>
    <dgm:pt modelId="{3AEA2901-FE5E-482A-8869-A0D271369AF5}" type="pres">
      <dgm:prSet presAssocID="{9DDA3F77-07C6-4E3B-8BD2-23F69B72293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514005-225C-4409-9FAD-06A436F12F7C}" type="pres">
      <dgm:prSet presAssocID="{A0B41191-7DFF-4EEC-B6E2-6F13C249D6C8}" presName="compNode" presStyleCnt="0"/>
      <dgm:spPr/>
    </dgm:pt>
    <dgm:pt modelId="{892219FD-A06F-4A23-B1A8-55F5A8CE7A3A}" type="pres">
      <dgm:prSet presAssocID="{A0B41191-7DFF-4EEC-B6E2-6F13C249D6C8}" presName="pictRect" presStyleLbl="node1" presStyleIdx="0" presStyleCnt="6" custScaleX="8758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475552-B8C8-454C-BBF8-F408D73DBD9E}" type="pres">
      <dgm:prSet presAssocID="{A0B41191-7DFF-4EEC-B6E2-6F13C249D6C8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4EE40-C11B-4B38-8370-70FCEA592043}" type="pres">
      <dgm:prSet presAssocID="{FEB2F940-15A8-407B-8723-CD407347BD6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FC8CF8-D7BC-4F69-BE99-A5033BA6D3CF}" type="pres">
      <dgm:prSet presAssocID="{9F3A6E33-3C9D-4F77-9BBB-2E1F718B02B1}" presName="compNode" presStyleCnt="0"/>
      <dgm:spPr/>
    </dgm:pt>
    <dgm:pt modelId="{42B6DED3-D34C-4EBD-8959-CEB2B9DC7D05}" type="pres">
      <dgm:prSet presAssocID="{9F3A6E33-3C9D-4F77-9BBB-2E1F718B02B1}" presName="pictRect" presStyleLbl="nod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6F1B4F-7054-43F9-AECE-44572CF06C77}" type="pres">
      <dgm:prSet presAssocID="{9F3A6E33-3C9D-4F77-9BBB-2E1F718B02B1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16E6F-E4B9-44F9-B061-2CBC6C722F53}" type="pres">
      <dgm:prSet presAssocID="{455DE002-CE39-4D80-9BCA-588B92BB62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D9A1E6-DBCC-4D0C-B607-B331228B8345}" type="pres">
      <dgm:prSet presAssocID="{89673ABB-4351-4787-888C-2799A9F499A0}" presName="compNode" presStyleCnt="0"/>
      <dgm:spPr/>
    </dgm:pt>
    <dgm:pt modelId="{B1C071BB-69DA-4620-A3DF-6196A1F85FB1}" type="pres">
      <dgm:prSet presAssocID="{89673ABB-4351-4787-888C-2799A9F499A0}" presName="pictRect" presStyleLbl="nod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E9FF67-F8AB-41DD-BEA0-2B00032B7E3B}" type="pres">
      <dgm:prSet presAssocID="{89673ABB-4351-4787-888C-2799A9F499A0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58082-3DEF-41A5-979F-EA992B1C65E5}" type="pres">
      <dgm:prSet presAssocID="{0B83F843-DF17-41FD-B731-B8F7D78E1CE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2C33A1-E7DE-424E-9269-A1CFD713EC64}" type="pres">
      <dgm:prSet presAssocID="{FFF6CE09-9415-4E74-8297-6AA3BAC37983}" presName="compNode" presStyleCnt="0"/>
      <dgm:spPr/>
    </dgm:pt>
    <dgm:pt modelId="{AA306AD7-8855-4DE2-9A7C-9C1E0DD0C797}" type="pres">
      <dgm:prSet presAssocID="{FFF6CE09-9415-4E74-8297-6AA3BAC37983}" presName="pictRect" presStyleLbl="nod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D0D0F8-3E12-4A76-8A9F-6135F2C2441B}" type="pres">
      <dgm:prSet presAssocID="{FFF6CE09-9415-4E74-8297-6AA3BAC3798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A5DD9-5907-4BAA-95AC-90692FFC082C}" type="pres">
      <dgm:prSet presAssocID="{0867B2C9-3CDD-4266-B751-30E49902C1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B3C653-A7DB-4DD5-A4DF-01D33E42864C}" type="pres">
      <dgm:prSet presAssocID="{810CD707-2ED3-4F71-A5CE-1E96F8888A28}" presName="compNode" presStyleCnt="0"/>
      <dgm:spPr/>
    </dgm:pt>
    <dgm:pt modelId="{45BED180-CC9E-46BE-9384-B66C781EAD77}" type="pres">
      <dgm:prSet presAssocID="{810CD707-2ED3-4F71-A5CE-1E96F8888A28}" presName="pictRect" presStyleLbl="node1" presStyleIdx="4" presStyleCnt="6" custScaleX="88219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7F18EE-CF19-4204-9A22-AB574EF05AFE}" type="pres">
      <dgm:prSet presAssocID="{810CD707-2ED3-4F71-A5CE-1E96F8888A28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3D308-8E50-4374-9F1A-98C883C1E89C}" type="pres">
      <dgm:prSet presAssocID="{421CA768-8500-4943-A98D-578DD06AC2D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0C0363-78EE-42B1-AF1A-E227DBB52528}" type="pres">
      <dgm:prSet presAssocID="{995CE2E2-BCEC-4D94-A048-D31986CB3834}" presName="compNode" presStyleCnt="0"/>
      <dgm:spPr/>
    </dgm:pt>
    <dgm:pt modelId="{F593B8A3-133D-4E9C-B17E-73BE70D83A4D}" type="pres">
      <dgm:prSet presAssocID="{995CE2E2-BCEC-4D94-A048-D31986CB383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73DFA8-8CAC-4EAA-BBD5-85A90C4604F5}" type="pres">
      <dgm:prSet presAssocID="{995CE2E2-BCEC-4D94-A048-D31986CB3834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6F8DB-B3CE-4B19-B0EE-B9712375E2C0}" type="presOf" srcId="{89673ABB-4351-4787-888C-2799A9F499A0}" destId="{AEE9FF67-F8AB-41DD-BEA0-2B00032B7E3B}" srcOrd="0" destOrd="0" presId="urn:microsoft.com/office/officeart/2005/8/layout/pList1"/>
    <dgm:cxn modelId="{FD9E3698-E890-45C1-9AC7-9B868C53207B}" type="presOf" srcId="{0B83F843-DF17-41FD-B731-B8F7D78E1CE7}" destId="{B9C58082-3DEF-41A5-979F-EA992B1C65E5}" srcOrd="0" destOrd="0" presId="urn:microsoft.com/office/officeart/2005/8/layout/pList1"/>
    <dgm:cxn modelId="{44981C90-1E41-417A-895F-F0DFF0FFD689}" srcId="{9DDA3F77-07C6-4E3B-8BD2-23F69B72293A}" destId="{9F3A6E33-3C9D-4F77-9BBB-2E1F718B02B1}" srcOrd="1" destOrd="0" parTransId="{851C5F38-52FE-48B6-9217-54CC73225F8A}" sibTransId="{455DE002-CE39-4D80-9BCA-588B92BB6216}"/>
    <dgm:cxn modelId="{9623B1FF-9C70-4A2D-96B7-0B46142A9430}" type="presOf" srcId="{FFF6CE09-9415-4E74-8297-6AA3BAC37983}" destId="{19D0D0F8-3E12-4A76-8A9F-6135F2C2441B}" srcOrd="0" destOrd="0" presId="urn:microsoft.com/office/officeart/2005/8/layout/pList1"/>
    <dgm:cxn modelId="{2123123A-6DBC-4F20-BD5E-9EE10DE9CBBD}" type="presOf" srcId="{810CD707-2ED3-4F71-A5CE-1E96F8888A28}" destId="{477F18EE-CF19-4204-9A22-AB574EF05AFE}" srcOrd="0" destOrd="0" presId="urn:microsoft.com/office/officeart/2005/8/layout/pList1"/>
    <dgm:cxn modelId="{FE4BEB49-BC4E-4C76-AFE1-45D2DE1C0916}" srcId="{9DDA3F77-07C6-4E3B-8BD2-23F69B72293A}" destId="{89673ABB-4351-4787-888C-2799A9F499A0}" srcOrd="2" destOrd="0" parTransId="{3DB6AF1B-17FD-4160-837A-8F3FF2EC0D5F}" sibTransId="{0B83F843-DF17-41FD-B731-B8F7D78E1CE7}"/>
    <dgm:cxn modelId="{8CD221C3-5642-43F7-AFEA-ECE07DF9D89E}" type="presOf" srcId="{9DDA3F77-07C6-4E3B-8BD2-23F69B72293A}" destId="{3AEA2901-FE5E-482A-8869-A0D271369AF5}" srcOrd="0" destOrd="0" presId="urn:microsoft.com/office/officeart/2005/8/layout/pList1"/>
    <dgm:cxn modelId="{12A114EC-C8E9-4429-89A1-3E88E42C9708}" srcId="{9DDA3F77-07C6-4E3B-8BD2-23F69B72293A}" destId="{FFF6CE09-9415-4E74-8297-6AA3BAC37983}" srcOrd="3" destOrd="0" parTransId="{DB015AEF-DD42-4874-AE82-CF69394A8228}" sibTransId="{0867B2C9-3CDD-4266-B751-30E49902C126}"/>
    <dgm:cxn modelId="{F89B7F72-DCE7-43B3-BBB8-F04D0672DC56}" srcId="{9DDA3F77-07C6-4E3B-8BD2-23F69B72293A}" destId="{A0B41191-7DFF-4EEC-B6E2-6F13C249D6C8}" srcOrd="0" destOrd="0" parTransId="{BB485471-86D8-4079-8DB6-544DFFE9F26C}" sibTransId="{FEB2F940-15A8-407B-8723-CD407347BD68}"/>
    <dgm:cxn modelId="{13110FC7-88AB-4397-8CEF-19484B071934}" type="presOf" srcId="{455DE002-CE39-4D80-9BCA-588B92BB6216}" destId="{07316E6F-E4B9-44F9-B061-2CBC6C722F53}" srcOrd="0" destOrd="0" presId="urn:microsoft.com/office/officeart/2005/8/layout/pList1"/>
    <dgm:cxn modelId="{BE700783-B449-40B9-AF46-87583B93CA0A}" type="presOf" srcId="{0867B2C9-3CDD-4266-B751-30E49902C126}" destId="{713A5DD9-5907-4BAA-95AC-90692FFC082C}" srcOrd="0" destOrd="0" presId="urn:microsoft.com/office/officeart/2005/8/layout/pList1"/>
    <dgm:cxn modelId="{1D3AAF29-8E4B-4C70-A904-F23B2560192D}" type="presOf" srcId="{9F3A6E33-3C9D-4F77-9BBB-2E1F718B02B1}" destId="{376F1B4F-7054-43F9-AECE-44572CF06C77}" srcOrd="0" destOrd="0" presId="urn:microsoft.com/office/officeart/2005/8/layout/pList1"/>
    <dgm:cxn modelId="{2CCB7FF9-8A07-40D8-854D-987CE5A75FAF}" srcId="{9DDA3F77-07C6-4E3B-8BD2-23F69B72293A}" destId="{995CE2E2-BCEC-4D94-A048-D31986CB3834}" srcOrd="5" destOrd="0" parTransId="{782FCC13-1DD8-48D6-8C9B-0A62B0F0266D}" sibTransId="{B4681713-1545-4549-9284-31B7AE33EA6A}"/>
    <dgm:cxn modelId="{B0E57470-3223-4C43-A088-B818645689B5}" srcId="{9DDA3F77-07C6-4E3B-8BD2-23F69B72293A}" destId="{810CD707-2ED3-4F71-A5CE-1E96F8888A28}" srcOrd="4" destOrd="0" parTransId="{B94CCF8C-90DA-4287-99AE-201109F52DB9}" sibTransId="{421CA768-8500-4943-A98D-578DD06AC2DA}"/>
    <dgm:cxn modelId="{DC927FA2-BD86-4CD7-912A-5C1530297B85}" type="presOf" srcId="{A0B41191-7DFF-4EEC-B6E2-6F13C249D6C8}" destId="{88475552-B8C8-454C-BBF8-F408D73DBD9E}" srcOrd="0" destOrd="0" presId="urn:microsoft.com/office/officeart/2005/8/layout/pList1"/>
    <dgm:cxn modelId="{F6F3EA87-E99A-48E2-B1A1-675F42BE9BD0}" type="presOf" srcId="{FEB2F940-15A8-407B-8723-CD407347BD68}" destId="{3124EE40-C11B-4B38-8370-70FCEA592043}" srcOrd="0" destOrd="0" presId="urn:microsoft.com/office/officeart/2005/8/layout/pList1"/>
    <dgm:cxn modelId="{DB3E1AF9-6675-4C7F-940E-E7EF73BBE298}" type="presOf" srcId="{421CA768-8500-4943-A98D-578DD06AC2DA}" destId="{7F63D308-8E50-4374-9F1A-98C883C1E89C}" srcOrd="0" destOrd="0" presId="urn:microsoft.com/office/officeart/2005/8/layout/pList1"/>
    <dgm:cxn modelId="{DD427BE6-4091-46C9-9577-51DB273EF0F5}" type="presOf" srcId="{995CE2E2-BCEC-4D94-A048-D31986CB3834}" destId="{3F73DFA8-8CAC-4EAA-BBD5-85A90C4604F5}" srcOrd="0" destOrd="0" presId="urn:microsoft.com/office/officeart/2005/8/layout/pList1"/>
    <dgm:cxn modelId="{B97AD717-9C92-4AFB-8AC3-5085741D94E6}" type="presParOf" srcId="{3AEA2901-FE5E-482A-8869-A0D271369AF5}" destId="{1B514005-225C-4409-9FAD-06A436F12F7C}" srcOrd="0" destOrd="0" presId="urn:microsoft.com/office/officeart/2005/8/layout/pList1"/>
    <dgm:cxn modelId="{00CE779A-E045-4F82-B225-E9C10911B08E}" type="presParOf" srcId="{1B514005-225C-4409-9FAD-06A436F12F7C}" destId="{892219FD-A06F-4A23-B1A8-55F5A8CE7A3A}" srcOrd="0" destOrd="0" presId="urn:microsoft.com/office/officeart/2005/8/layout/pList1"/>
    <dgm:cxn modelId="{609663A0-E56D-4445-AC91-548261D11730}" type="presParOf" srcId="{1B514005-225C-4409-9FAD-06A436F12F7C}" destId="{88475552-B8C8-454C-BBF8-F408D73DBD9E}" srcOrd="1" destOrd="0" presId="urn:microsoft.com/office/officeart/2005/8/layout/pList1"/>
    <dgm:cxn modelId="{9DA4042F-A2DB-49A3-AED0-6A5B0793098F}" type="presParOf" srcId="{3AEA2901-FE5E-482A-8869-A0D271369AF5}" destId="{3124EE40-C11B-4B38-8370-70FCEA592043}" srcOrd="1" destOrd="0" presId="urn:microsoft.com/office/officeart/2005/8/layout/pList1"/>
    <dgm:cxn modelId="{1D170619-5EED-4777-A24C-BA380C6F5CB9}" type="presParOf" srcId="{3AEA2901-FE5E-482A-8869-A0D271369AF5}" destId="{40FC8CF8-D7BC-4F69-BE99-A5033BA6D3CF}" srcOrd="2" destOrd="0" presId="urn:microsoft.com/office/officeart/2005/8/layout/pList1"/>
    <dgm:cxn modelId="{60F551E4-EBC7-4747-A43D-F58DE0F3821F}" type="presParOf" srcId="{40FC8CF8-D7BC-4F69-BE99-A5033BA6D3CF}" destId="{42B6DED3-D34C-4EBD-8959-CEB2B9DC7D05}" srcOrd="0" destOrd="0" presId="urn:microsoft.com/office/officeart/2005/8/layout/pList1"/>
    <dgm:cxn modelId="{F8F521AE-B486-4B46-B46A-156FBF64036C}" type="presParOf" srcId="{40FC8CF8-D7BC-4F69-BE99-A5033BA6D3CF}" destId="{376F1B4F-7054-43F9-AECE-44572CF06C77}" srcOrd="1" destOrd="0" presId="urn:microsoft.com/office/officeart/2005/8/layout/pList1"/>
    <dgm:cxn modelId="{17BEC1B4-68A3-4335-BF75-F32A672CF4A1}" type="presParOf" srcId="{3AEA2901-FE5E-482A-8869-A0D271369AF5}" destId="{07316E6F-E4B9-44F9-B061-2CBC6C722F53}" srcOrd="3" destOrd="0" presId="urn:microsoft.com/office/officeart/2005/8/layout/pList1"/>
    <dgm:cxn modelId="{6AFE7E66-9FBB-44B8-932D-0EA559BDE22C}" type="presParOf" srcId="{3AEA2901-FE5E-482A-8869-A0D271369AF5}" destId="{72D9A1E6-DBCC-4D0C-B607-B331228B8345}" srcOrd="4" destOrd="0" presId="urn:microsoft.com/office/officeart/2005/8/layout/pList1"/>
    <dgm:cxn modelId="{2F24ED9F-12E0-49F6-8026-AE8D71FF1C70}" type="presParOf" srcId="{72D9A1E6-DBCC-4D0C-B607-B331228B8345}" destId="{B1C071BB-69DA-4620-A3DF-6196A1F85FB1}" srcOrd="0" destOrd="0" presId="urn:microsoft.com/office/officeart/2005/8/layout/pList1"/>
    <dgm:cxn modelId="{8AE5E955-F1A6-4FAA-80B6-8BBF86762F08}" type="presParOf" srcId="{72D9A1E6-DBCC-4D0C-B607-B331228B8345}" destId="{AEE9FF67-F8AB-41DD-BEA0-2B00032B7E3B}" srcOrd="1" destOrd="0" presId="urn:microsoft.com/office/officeart/2005/8/layout/pList1"/>
    <dgm:cxn modelId="{E0270CEB-30C5-48B5-90D1-9EEA07E7E7B4}" type="presParOf" srcId="{3AEA2901-FE5E-482A-8869-A0D271369AF5}" destId="{B9C58082-3DEF-41A5-979F-EA992B1C65E5}" srcOrd="5" destOrd="0" presId="urn:microsoft.com/office/officeart/2005/8/layout/pList1"/>
    <dgm:cxn modelId="{D8C3AECB-C828-460B-99A9-FEE7385EF21F}" type="presParOf" srcId="{3AEA2901-FE5E-482A-8869-A0D271369AF5}" destId="{392C33A1-E7DE-424E-9269-A1CFD713EC64}" srcOrd="6" destOrd="0" presId="urn:microsoft.com/office/officeart/2005/8/layout/pList1"/>
    <dgm:cxn modelId="{D09F06AB-27ED-4ED8-8E25-A42D48A13406}" type="presParOf" srcId="{392C33A1-E7DE-424E-9269-A1CFD713EC64}" destId="{AA306AD7-8855-4DE2-9A7C-9C1E0DD0C797}" srcOrd="0" destOrd="0" presId="urn:microsoft.com/office/officeart/2005/8/layout/pList1"/>
    <dgm:cxn modelId="{A56B49B3-BBCE-4907-81AE-FEF886A581DA}" type="presParOf" srcId="{392C33A1-E7DE-424E-9269-A1CFD713EC64}" destId="{19D0D0F8-3E12-4A76-8A9F-6135F2C2441B}" srcOrd="1" destOrd="0" presId="urn:microsoft.com/office/officeart/2005/8/layout/pList1"/>
    <dgm:cxn modelId="{EE4BF1AC-3E1F-47B7-B46E-03BC2C32533B}" type="presParOf" srcId="{3AEA2901-FE5E-482A-8869-A0D271369AF5}" destId="{713A5DD9-5907-4BAA-95AC-90692FFC082C}" srcOrd="7" destOrd="0" presId="urn:microsoft.com/office/officeart/2005/8/layout/pList1"/>
    <dgm:cxn modelId="{7FF2683E-AC16-4630-A0E5-8DEB3ACC3B10}" type="presParOf" srcId="{3AEA2901-FE5E-482A-8869-A0D271369AF5}" destId="{F4B3C653-A7DB-4DD5-A4DF-01D33E42864C}" srcOrd="8" destOrd="0" presId="urn:microsoft.com/office/officeart/2005/8/layout/pList1"/>
    <dgm:cxn modelId="{0B753D66-5D85-4034-86B7-8300EB7E3E41}" type="presParOf" srcId="{F4B3C653-A7DB-4DD5-A4DF-01D33E42864C}" destId="{45BED180-CC9E-46BE-9384-B66C781EAD77}" srcOrd="0" destOrd="0" presId="urn:microsoft.com/office/officeart/2005/8/layout/pList1"/>
    <dgm:cxn modelId="{29BC1559-2EA3-480D-BB8E-235AFF3201E2}" type="presParOf" srcId="{F4B3C653-A7DB-4DD5-A4DF-01D33E42864C}" destId="{477F18EE-CF19-4204-9A22-AB574EF05AFE}" srcOrd="1" destOrd="0" presId="urn:microsoft.com/office/officeart/2005/8/layout/pList1"/>
    <dgm:cxn modelId="{60F7B685-7615-4BF1-BC95-8544AF049867}" type="presParOf" srcId="{3AEA2901-FE5E-482A-8869-A0D271369AF5}" destId="{7F63D308-8E50-4374-9F1A-98C883C1E89C}" srcOrd="9" destOrd="0" presId="urn:microsoft.com/office/officeart/2005/8/layout/pList1"/>
    <dgm:cxn modelId="{4A73381D-ABD9-4229-A4FE-72B3CB91D734}" type="presParOf" srcId="{3AEA2901-FE5E-482A-8869-A0D271369AF5}" destId="{E40C0363-78EE-42B1-AF1A-E227DBB52528}" srcOrd="10" destOrd="0" presId="urn:microsoft.com/office/officeart/2005/8/layout/pList1"/>
    <dgm:cxn modelId="{179932C7-BC83-49A5-A152-2913924D9CBE}" type="presParOf" srcId="{E40C0363-78EE-42B1-AF1A-E227DBB52528}" destId="{F593B8A3-133D-4E9C-B17E-73BE70D83A4D}" srcOrd="0" destOrd="0" presId="urn:microsoft.com/office/officeart/2005/8/layout/pList1"/>
    <dgm:cxn modelId="{3802DA20-FD15-4826-B665-600A8FCC4CCC}" type="presParOf" srcId="{E40C0363-78EE-42B1-AF1A-E227DBB52528}" destId="{3F73DFA8-8CAC-4EAA-BBD5-85A90C4604F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92BA32-45DE-4BD5-91E1-BCCBAE305DE7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4E62E-EE71-4BEB-A2E8-C8A417B182A8}">
      <dgm:prSet phldrT="[Text]"/>
      <dgm:spPr/>
      <dgm:t>
        <a:bodyPr/>
        <a:lstStyle/>
        <a:p>
          <a:r>
            <a:rPr lang="en-US" dirty="0" smtClean="0"/>
            <a:t>Individual proprietor </a:t>
          </a:r>
          <a:endParaRPr lang="en-US" dirty="0"/>
        </a:p>
      </dgm:t>
    </dgm:pt>
    <dgm:pt modelId="{C2D07371-F92C-4593-ABE8-BDAE6395339B}" type="parTrans" cxnId="{B4A3085A-099D-4F35-94D1-F73294B84EFA}">
      <dgm:prSet/>
      <dgm:spPr/>
      <dgm:t>
        <a:bodyPr/>
        <a:lstStyle/>
        <a:p>
          <a:endParaRPr lang="en-US"/>
        </a:p>
      </dgm:t>
    </dgm:pt>
    <dgm:pt modelId="{5CEDAF30-EB8C-40DE-BDFA-C8F180CC29FC}" type="sibTrans" cxnId="{B4A3085A-099D-4F35-94D1-F73294B84EFA}">
      <dgm:prSet/>
      <dgm:spPr/>
      <dgm:t>
        <a:bodyPr/>
        <a:lstStyle/>
        <a:p>
          <a:endParaRPr lang="en-US"/>
        </a:p>
      </dgm:t>
    </dgm:pt>
    <dgm:pt modelId="{B5A47871-502E-427D-B377-7106EFDBAAF7}">
      <dgm:prSet phldrT="[Text]"/>
      <dgm:spPr/>
      <dgm:t>
        <a:bodyPr/>
        <a:lstStyle/>
        <a:p>
          <a:r>
            <a:rPr lang="en-US" dirty="0" smtClean="0"/>
            <a:t>Partnership [MSME] </a:t>
          </a:r>
          <a:endParaRPr lang="en-US" dirty="0"/>
        </a:p>
      </dgm:t>
    </dgm:pt>
    <dgm:pt modelId="{3D93926D-9529-4D01-A70B-8A5C3CC3EEF4}" type="parTrans" cxnId="{A3AEA618-F3A9-4AC7-97E9-4A5D459717C0}">
      <dgm:prSet/>
      <dgm:spPr/>
      <dgm:t>
        <a:bodyPr/>
        <a:lstStyle/>
        <a:p>
          <a:endParaRPr lang="en-US"/>
        </a:p>
      </dgm:t>
    </dgm:pt>
    <dgm:pt modelId="{19CC085B-B15D-4B74-9298-276700E7EA6A}" type="sibTrans" cxnId="{A3AEA618-F3A9-4AC7-97E9-4A5D459717C0}">
      <dgm:prSet/>
      <dgm:spPr/>
      <dgm:t>
        <a:bodyPr/>
        <a:lstStyle/>
        <a:p>
          <a:endParaRPr lang="en-US"/>
        </a:p>
      </dgm:t>
    </dgm:pt>
    <dgm:pt modelId="{D8D085E4-6EE1-4123-824F-95C10C279E27}">
      <dgm:prSet phldrT="[Text]"/>
      <dgm:spPr/>
      <dgm:t>
        <a:bodyPr/>
        <a:lstStyle/>
        <a:p>
          <a:r>
            <a:rPr lang="en-US" dirty="0" smtClean="0"/>
            <a:t>Companies Act</a:t>
          </a:r>
          <a:endParaRPr lang="en-US" dirty="0"/>
        </a:p>
      </dgm:t>
    </dgm:pt>
    <dgm:pt modelId="{593DC965-113D-4D44-A4E0-1FCB7365A5EE}" type="parTrans" cxnId="{200F358D-0CAE-41D1-92CC-25622152D964}">
      <dgm:prSet/>
      <dgm:spPr/>
      <dgm:t>
        <a:bodyPr/>
        <a:lstStyle/>
        <a:p>
          <a:endParaRPr lang="en-US"/>
        </a:p>
      </dgm:t>
    </dgm:pt>
    <dgm:pt modelId="{E2F07C61-D981-4339-B7C1-3A4F07F375C9}" type="sibTrans" cxnId="{200F358D-0CAE-41D1-92CC-25622152D964}">
      <dgm:prSet/>
      <dgm:spPr/>
      <dgm:t>
        <a:bodyPr/>
        <a:lstStyle/>
        <a:p>
          <a:endParaRPr lang="en-US"/>
        </a:p>
      </dgm:t>
    </dgm:pt>
    <dgm:pt modelId="{4CD7292A-2AEA-4DAC-8F21-E1D9AE497099}">
      <dgm:prSet phldrT="[Text]"/>
      <dgm:spPr/>
      <dgm:t>
        <a:bodyPr/>
        <a:lstStyle/>
        <a:p>
          <a:r>
            <a:rPr lang="en-US" dirty="0" smtClean="0"/>
            <a:t>Tax &amp; Tender benefit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01B75DFD-A39E-4D27-A4B4-29B1CFBCB1E8}" type="parTrans" cxnId="{E77AF0CC-397E-457F-BB89-62CD8A1EDF65}">
      <dgm:prSet/>
      <dgm:spPr/>
      <dgm:t>
        <a:bodyPr/>
        <a:lstStyle/>
        <a:p>
          <a:endParaRPr lang="en-US"/>
        </a:p>
      </dgm:t>
    </dgm:pt>
    <dgm:pt modelId="{673E6A03-62CD-4493-AA5B-A26A8DA99D0B}" type="sibTrans" cxnId="{E77AF0CC-397E-457F-BB89-62CD8A1EDF65}">
      <dgm:prSet/>
      <dgm:spPr/>
      <dgm:t>
        <a:bodyPr/>
        <a:lstStyle/>
        <a:p>
          <a:endParaRPr lang="en-US"/>
        </a:p>
      </dgm:t>
    </dgm:pt>
    <dgm:pt modelId="{181C7F3D-629B-4C91-8750-B27B6F3EFE4F}">
      <dgm:prSet phldrT="[Text]"/>
      <dgm:spPr/>
      <dgm:t>
        <a:bodyPr/>
        <a:lstStyle/>
        <a:p>
          <a:r>
            <a:rPr lang="en-US" dirty="0" smtClean="0"/>
            <a:t>But</a:t>
          </a:r>
          <a:r>
            <a:rPr lang="en-US" dirty="0" smtClean="0">
              <a:solidFill>
                <a:srgbClr val="FFFF00"/>
              </a:solidFill>
            </a:rPr>
            <a:t> compliance costs [CA, company Secretary, Account keeping] </a:t>
          </a:r>
          <a:r>
            <a:rPr lang="en-US" dirty="0" smtClean="0">
              <a:solidFill>
                <a:srgbClr val="FFFF00"/>
              </a:solidFill>
              <a:sym typeface="Wingdings" panose="05000000000000000000" pitchFamily="2" charset="2"/>
            </a:rPr>
            <a:t></a:t>
          </a:r>
          <a:endParaRPr lang="en-US" dirty="0">
            <a:solidFill>
              <a:srgbClr val="FFFF00"/>
            </a:solidFill>
          </a:endParaRPr>
        </a:p>
      </dgm:t>
    </dgm:pt>
    <dgm:pt modelId="{246333FA-0723-498C-BC30-3273DFAE473E}" type="parTrans" cxnId="{686D1FAD-BDA9-4329-91EA-6B00CCDA7667}">
      <dgm:prSet/>
      <dgm:spPr/>
      <dgm:t>
        <a:bodyPr/>
        <a:lstStyle/>
        <a:p>
          <a:endParaRPr lang="en-US"/>
        </a:p>
      </dgm:t>
    </dgm:pt>
    <dgm:pt modelId="{29AE9551-D470-4AD4-83A4-6830CB03C57D}" type="sibTrans" cxnId="{686D1FAD-BDA9-4329-91EA-6B00CCDA7667}">
      <dgm:prSet/>
      <dgm:spPr/>
      <dgm:t>
        <a:bodyPr/>
        <a:lstStyle/>
        <a:p>
          <a:endParaRPr lang="en-US"/>
        </a:p>
      </dgm:t>
    </dgm:pt>
    <dgm:pt modelId="{7C837F63-8F37-4D7E-89DC-683204DBF457}">
      <dgm:prSet phldrT="[Text]"/>
      <dgm:spPr/>
      <dgm:t>
        <a:bodyPr/>
        <a:lstStyle/>
        <a:p>
          <a:r>
            <a:rPr lang="en-US" dirty="0" smtClean="0"/>
            <a:t>DFI, AIFI, IFC borrowing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8F7C7726-9D00-452B-9442-70CA489B58E9}" type="parTrans" cxnId="{807C5919-4CC8-4C81-9FC9-0605AF70BF6B}">
      <dgm:prSet/>
      <dgm:spPr/>
      <dgm:t>
        <a:bodyPr/>
        <a:lstStyle/>
        <a:p>
          <a:endParaRPr lang="en-US"/>
        </a:p>
      </dgm:t>
    </dgm:pt>
    <dgm:pt modelId="{6CDE7981-DCBB-4F9B-9D6F-F8C88AF70377}" type="sibTrans" cxnId="{807C5919-4CC8-4C81-9FC9-0605AF70BF6B}">
      <dgm:prSet/>
      <dgm:spPr/>
      <dgm:t>
        <a:bodyPr/>
        <a:lstStyle/>
        <a:p>
          <a:endParaRPr lang="en-US"/>
        </a:p>
      </dgm:t>
    </dgm:pt>
    <dgm:pt modelId="{3A37D50F-5FBB-4775-8AD8-928271C23F4F}" type="pres">
      <dgm:prSet presAssocID="{DD92BA32-45DE-4BD5-91E1-BCCBAE305DE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C64BC06-CB89-4137-AE8F-4830612EBFCD}" type="pres">
      <dgm:prSet presAssocID="{36A4E62E-EE71-4BEB-A2E8-C8A417B182A8}" presName="composite" presStyleCnt="0"/>
      <dgm:spPr/>
    </dgm:pt>
    <dgm:pt modelId="{15F5FA2A-8BF5-40D1-8707-784A639029EF}" type="pres">
      <dgm:prSet presAssocID="{36A4E62E-EE71-4BEB-A2E8-C8A417B182A8}" presName="LShape" presStyleLbl="alignNode1" presStyleIdx="0" presStyleCnt="5"/>
      <dgm:spPr/>
    </dgm:pt>
    <dgm:pt modelId="{229D81BC-4EF5-4184-BDA2-5BA3B7831790}" type="pres">
      <dgm:prSet presAssocID="{36A4E62E-EE71-4BEB-A2E8-C8A417B182A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47676-EC84-4450-990D-8919FA3DB67F}" type="pres">
      <dgm:prSet presAssocID="{36A4E62E-EE71-4BEB-A2E8-C8A417B182A8}" presName="Triangle" presStyleLbl="alignNode1" presStyleIdx="1" presStyleCnt="5"/>
      <dgm:spPr/>
    </dgm:pt>
    <dgm:pt modelId="{BDA70E03-F936-403A-AFC0-5260F7C8DBE7}" type="pres">
      <dgm:prSet presAssocID="{5CEDAF30-EB8C-40DE-BDFA-C8F180CC29FC}" presName="sibTrans" presStyleCnt="0"/>
      <dgm:spPr/>
    </dgm:pt>
    <dgm:pt modelId="{E2447A8D-3750-4179-8683-692CB8205537}" type="pres">
      <dgm:prSet presAssocID="{5CEDAF30-EB8C-40DE-BDFA-C8F180CC29FC}" presName="space" presStyleCnt="0"/>
      <dgm:spPr/>
    </dgm:pt>
    <dgm:pt modelId="{7B7FD8FA-0BB6-4AAB-9A41-0D8328C9D5BB}" type="pres">
      <dgm:prSet presAssocID="{B5A47871-502E-427D-B377-7106EFDBAAF7}" presName="composite" presStyleCnt="0"/>
      <dgm:spPr/>
    </dgm:pt>
    <dgm:pt modelId="{7B842B32-4894-4243-8369-AB34B861A492}" type="pres">
      <dgm:prSet presAssocID="{B5A47871-502E-427D-B377-7106EFDBAAF7}" presName="LShape" presStyleLbl="alignNode1" presStyleIdx="2" presStyleCnt="5"/>
      <dgm:spPr/>
    </dgm:pt>
    <dgm:pt modelId="{17837B8A-A6A4-477F-863F-398647071368}" type="pres">
      <dgm:prSet presAssocID="{B5A47871-502E-427D-B377-7106EFDBAAF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BDB11-DE65-4F1B-9F3B-D28F61C40428}" type="pres">
      <dgm:prSet presAssocID="{B5A47871-502E-427D-B377-7106EFDBAAF7}" presName="Triangle" presStyleLbl="alignNode1" presStyleIdx="3" presStyleCnt="5"/>
      <dgm:spPr/>
    </dgm:pt>
    <dgm:pt modelId="{C0165844-CA92-441F-9C63-CE2683ABA0F1}" type="pres">
      <dgm:prSet presAssocID="{19CC085B-B15D-4B74-9298-276700E7EA6A}" presName="sibTrans" presStyleCnt="0"/>
      <dgm:spPr/>
    </dgm:pt>
    <dgm:pt modelId="{F6549551-142F-4529-996F-3DB668EF7AAC}" type="pres">
      <dgm:prSet presAssocID="{19CC085B-B15D-4B74-9298-276700E7EA6A}" presName="space" presStyleCnt="0"/>
      <dgm:spPr/>
    </dgm:pt>
    <dgm:pt modelId="{426FEFA6-9A4D-4607-A27C-8DF552668F02}" type="pres">
      <dgm:prSet presAssocID="{D8D085E4-6EE1-4123-824F-95C10C279E27}" presName="composite" presStyleCnt="0"/>
      <dgm:spPr/>
    </dgm:pt>
    <dgm:pt modelId="{2CFB7B72-74B4-49DC-96FD-41EEDB6874A5}" type="pres">
      <dgm:prSet presAssocID="{D8D085E4-6EE1-4123-824F-95C10C279E27}" presName="LShape" presStyleLbl="alignNode1" presStyleIdx="4" presStyleCnt="5"/>
      <dgm:spPr/>
    </dgm:pt>
    <dgm:pt modelId="{D123AC30-7D95-4D44-A831-42597EFCC4CF}" type="pres">
      <dgm:prSet presAssocID="{D8D085E4-6EE1-4123-824F-95C10C279E27}" presName="ParentText" presStyleLbl="revTx" presStyleIdx="2" presStyleCnt="3" custScaleY="197084" custLinFactNeighborX="1104" custLinFactNeighborY="526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C24153-CC07-4B3F-88F1-B00EEAC8ADA3}" type="presOf" srcId="{181C7F3D-629B-4C91-8750-B27B6F3EFE4F}" destId="{D123AC30-7D95-4D44-A831-42597EFCC4CF}" srcOrd="0" destOrd="3" presId="urn:microsoft.com/office/officeart/2009/3/layout/StepUpProcess"/>
    <dgm:cxn modelId="{807C5919-4CC8-4C81-9FC9-0605AF70BF6B}" srcId="{D8D085E4-6EE1-4123-824F-95C10C279E27}" destId="{7C837F63-8F37-4D7E-89DC-683204DBF457}" srcOrd="1" destOrd="0" parTransId="{8F7C7726-9D00-452B-9442-70CA489B58E9}" sibTransId="{6CDE7981-DCBB-4F9B-9D6F-F8C88AF70377}"/>
    <dgm:cxn modelId="{8CA364F9-88B9-4E7E-BA87-B40BE0D55CAD}" type="presOf" srcId="{B5A47871-502E-427D-B377-7106EFDBAAF7}" destId="{17837B8A-A6A4-477F-863F-398647071368}" srcOrd="0" destOrd="0" presId="urn:microsoft.com/office/officeart/2009/3/layout/StepUpProcess"/>
    <dgm:cxn modelId="{200F358D-0CAE-41D1-92CC-25622152D964}" srcId="{DD92BA32-45DE-4BD5-91E1-BCCBAE305DE7}" destId="{D8D085E4-6EE1-4123-824F-95C10C279E27}" srcOrd="2" destOrd="0" parTransId="{593DC965-113D-4D44-A4E0-1FCB7365A5EE}" sibTransId="{E2F07C61-D981-4339-B7C1-3A4F07F375C9}"/>
    <dgm:cxn modelId="{686D1FAD-BDA9-4329-91EA-6B00CCDA7667}" srcId="{D8D085E4-6EE1-4123-824F-95C10C279E27}" destId="{181C7F3D-629B-4C91-8750-B27B6F3EFE4F}" srcOrd="2" destOrd="0" parTransId="{246333FA-0723-498C-BC30-3273DFAE473E}" sibTransId="{29AE9551-D470-4AD4-83A4-6830CB03C57D}"/>
    <dgm:cxn modelId="{B4A3085A-099D-4F35-94D1-F73294B84EFA}" srcId="{DD92BA32-45DE-4BD5-91E1-BCCBAE305DE7}" destId="{36A4E62E-EE71-4BEB-A2E8-C8A417B182A8}" srcOrd="0" destOrd="0" parTransId="{C2D07371-F92C-4593-ABE8-BDAE6395339B}" sibTransId="{5CEDAF30-EB8C-40DE-BDFA-C8F180CC29FC}"/>
    <dgm:cxn modelId="{0A7D1AB0-3A46-4F46-8AD3-850749DA0BB6}" type="presOf" srcId="{4CD7292A-2AEA-4DAC-8F21-E1D9AE497099}" destId="{D123AC30-7D95-4D44-A831-42597EFCC4CF}" srcOrd="0" destOrd="1" presId="urn:microsoft.com/office/officeart/2009/3/layout/StepUpProcess"/>
    <dgm:cxn modelId="{A3AEA618-F3A9-4AC7-97E9-4A5D459717C0}" srcId="{DD92BA32-45DE-4BD5-91E1-BCCBAE305DE7}" destId="{B5A47871-502E-427D-B377-7106EFDBAAF7}" srcOrd="1" destOrd="0" parTransId="{3D93926D-9529-4D01-A70B-8A5C3CC3EEF4}" sibTransId="{19CC085B-B15D-4B74-9298-276700E7EA6A}"/>
    <dgm:cxn modelId="{141508D1-3299-4133-89B4-24FB0DE63079}" type="presOf" srcId="{7C837F63-8F37-4D7E-89DC-683204DBF457}" destId="{D123AC30-7D95-4D44-A831-42597EFCC4CF}" srcOrd="0" destOrd="2" presId="urn:microsoft.com/office/officeart/2009/3/layout/StepUpProcess"/>
    <dgm:cxn modelId="{34AF2E91-7DEC-4216-8777-36B488A6EF68}" type="presOf" srcId="{D8D085E4-6EE1-4123-824F-95C10C279E27}" destId="{D123AC30-7D95-4D44-A831-42597EFCC4CF}" srcOrd="0" destOrd="0" presId="urn:microsoft.com/office/officeart/2009/3/layout/StepUpProcess"/>
    <dgm:cxn modelId="{0B91871E-4D53-41FA-9CA2-4D4EB722B0B8}" type="presOf" srcId="{DD92BA32-45DE-4BD5-91E1-BCCBAE305DE7}" destId="{3A37D50F-5FBB-4775-8AD8-928271C23F4F}" srcOrd="0" destOrd="0" presId="urn:microsoft.com/office/officeart/2009/3/layout/StepUpProcess"/>
    <dgm:cxn modelId="{A6CC885C-7044-420F-8FF2-BAFA71149AAF}" type="presOf" srcId="{36A4E62E-EE71-4BEB-A2E8-C8A417B182A8}" destId="{229D81BC-4EF5-4184-BDA2-5BA3B7831790}" srcOrd="0" destOrd="0" presId="urn:microsoft.com/office/officeart/2009/3/layout/StepUpProcess"/>
    <dgm:cxn modelId="{E77AF0CC-397E-457F-BB89-62CD8A1EDF65}" srcId="{D8D085E4-6EE1-4123-824F-95C10C279E27}" destId="{4CD7292A-2AEA-4DAC-8F21-E1D9AE497099}" srcOrd="0" destOrd="0" parTransId="{01B75DFD-A39E-4D27-A4B4-29B1CFBCB1E8}" sibTransId="{673E6A03-62CD-4493-AA5B-A26A8DA99D0B}"/>
    <dgm:cxn modelId="{19DB8013-A53E-49C1-8612-85A951792C26}" type="presParOf" srcId="{3A37D50F-5FBB-4775-8AD8-928271C23F4F}" destId="{5C64BC06-CB89-4137-AE8F-4830612EBFCD}" srcOrd="0" destOrd="0" presId="urn:microsoft.com/office/officeart/2009/3/layout/StepUpProcess"/>
    <dgm:cxn modelId="{53DEE085-6E6C-46B4-B0E9-24154C3E3F1D}" type="presParOf" srcId="{5C64BC06-CB89-4137-AE8F-4830612EBFCD}" destId="{15F5FA2A-8BF5-40D1-8707-784A639029EF}" srcOrd="0" destOrd="0" presId="urn:microsoft.com/office/officeart/2009/3/layout/StepUpProcess"/>
    <dgm:cxn modelId="{EE9087C6-D8E9-4357-9111-02EE7DC163DB}" type="presParOf" srcId="{5C64BC06-CB89-4137-AE8F-4830612EBFCD}" destId="{229D81BC-4EF5-4184-BDA2-5BA3B7831790}" srcOrd="1" destOrd="0" presId="urn:microsoft.com/office/officeart/2009/3/layout/StepUpProcess"/>
    <dgm:cxn modelId="{D545FE6C-EF16-4B37-A68B-F89639F5836F}" type="presParOf" srcId="{5C64BC06-CB89-4137-AE8F-4830612EBFCD}" destId="{7AF47676-EC84-4450-990D-8919FA3DB67F}" srcOrd="2" destOrd="0" presId="urn:microsoft.com/office/officeart/2009/3/layout/StepUpProcess"/>
    <dgm:cxn modelId="{0AB68A2C-6877-4085-819C-092C8AA5D77C}" type="presParOf" srcId="{3A37D50F-5FBB-4775-8AD8-928271C23F4F}" destId="{BDA70E03-F936-403A-AFC0-5260F7C8DBE7}" srcOrd="1" destOrd="0" presId="urn:microsoft.com/office/officeart/2009/3/layout/StepUpProcess"/>
    <dgm:cxn modelId="{39B90F65-3332-409E-97F0-5487725CFEA1}" type="presParOf" srcId="{BDA70E03-F936-403A-AFC0-5260F7C8DBE7}" destId="{E2447A8D-3750-4179-8683-692CB8205537}" srcOrd="0" destOrd="0" presId="urn:microsoft.com/office/officeart/2009/3/layout/StepUpProcess"/>
    <dgm:cxn modelId="{C56286D3-44ED-425A-A8C1-B7AF46427686}" type="presParOf" srcId="{3A37D50F-5FBB-4775-8AD8-928271C23F4F}" destId="{7B7FD8FA-0BB6-4AAB-9A41-0D8328C9D5BB}" srcOrd="2" destOrd="0" presId="urn:microsoft.com/office/officeart/2009/3/layout/StepUpProcess"/>
    <dgm:cxn modelId="{A49816EB-6759-4778-984B-F63A75430FB9}" type="presParOf" srcId="{7B7FD8FA-0BB6-4AAB-9A41-0D8328C9D5BB}" destId="{7B842B32-4894-4243-8369-AB34B861A492}" srcOrd="0" destOrd="0" presId="urn:microsoft.com/office/officeart/2009/3/layout/StepUpProcess"/>
    <dgm:cxn modelId="{574AE01E-0EFC-429B-B6C5-2F71FF9733D4}" type="presParOf" srcId="{7B7FD8FA-0BB6-4AAB-9A41-0D8328C9D5BB}" destId="{17837B8A-A6A4-477F-863F-398647071368}" srcOrd="1" destOrd="0" presId="urn:microsoft.com/office/officeart/2009/3/layout/StepUpProcess"/>
    <dgm:cxn modelId="{D741656A-2E41-4A1C-8787-68DC8140EB33}" type="presParOf" srcId="{7B7FD8FA-0BB6-4AAB-9A41-0D8328C9D5BB}" destId="{4D5BDB11-DE65-4F1B-9F3B-D28F61C40428}" srcOrd="2" destOrd="0" presId="urn:microsoft.com/office/officeart/2009/3/layout/StepUpProcess"/>
    <dgm:cxn modelId="{A345716C-88B7-466E-B12C-442272110B92}" type="presParOf" srcId="{3A37D50F-5FBB-4775-8AD8-928271C23F4F}" destId="{C0165844-CA92-441F-9C63-CE2683ABA0F1}" srcOrd="3" destOrd="0" presId="urn:microsoft.com/office/officeart/2009/3/layout/StepUpProcess"/>
    <dgm:cxn modelId="{A0F7580E-5F4F-4F5E-8807-D8DEA3629181}" type="presParOf" srcId="{C0165844-CA92-441F-9C63-CE2683ABA0F1}" destId="{F6549551-142F-4529-996F-3DB668EF7AAC}" srcOrd="0" destOrd="0" presId="urn:microsoft.com/office/officeart/2009/3/layout/StepUpProcess"/>
    <dgm:cxn modelId="{B1C4E3B1-0980-4D0B-816F-2CF719BB2C1E}" type="presParOf" srcId="{3A37D50F-5FBB-4775-8AD8-928271C23F4F}" destId="{426FEFA6-9A4D-4607-A27C-8DF552668F02}" srcOrd="4" destOrd="0" presId="urn:microsoft.com/office/officeart/2009/3/layout/StepUpProcess"/>
    <dgm:cxn modelId="{FAF2E34B-4825-4A88-A042-727D16FB5F32}" type="presParOf" srcId="{426FEFA6-9A4D-4607-A27C-8DF552668F02}" destId="{2CFB7B72-74B4-49DC-96FD-41EEDB6874A5}" srcOrd="0" destOrd="0" presId="urn:microsoft.com/office/officeart/2009/3/layout/StepUpProcess"/>
    <dgm:cxn modelId="{210885E6-79EF-4338-BEAF-FCE6643638A5}" type="presParOf" srcId="{426FEFA6-9A4D-4607-A27C-8DF552668F02}" destId="{D123AC30-7D95-4D44-A831-42597EFCC4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E02F0C-A172-4C00-A92B-F2E12C39C68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4B2946-B250-421D-A42C-11BB0173AB1B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Companies Act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2013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20B5A301-EF0C-4475-B2A3-0F11CE121CE6}" type="parTrans" cxnId="{2C71F083-24C0-4787-8237-C523BCAEA5A3}">
      <dgm:prSet/>
      <dgm:spPr/>
      <dgm:t>
        <a:bodyPr/>
        <a:lstStyle/>
        <a:p>
          <a:endParaRPr lang="en-US"/>
        </a:p>
      </dgm:t>
    </dgm:pt>
    <dgm:pt modelId="{7E6CBD78-75CB-4020-895C-83E808003FF1}" type="sibTrans" cxnId="{2C71F083-24C0-4787-8237-C523BCAEA5A3}">
      <dgm:prSet/>
      <dgm:spPr/>
      <dgm:t>
        <a:bodyPr/>
        <a:lstStyle/>
        <a:p>
          <a:endParaRPr lang="en-US"/>
        </a:p>
      </dgm:t>
    </dgm:pt>
    <dgm:pt modelId="{D9794C90-2E36-42EB-A6AE-D5BF6E840865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Public Ltd.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7-unlimited</a:t>
          </a:r>
        </a:p>
      </dgm:t>
    </dgm:pt>
    <dgm:pt modelId="{0F0B889C-35FB-4558-84F9-6DCCAF1E0C9E}" type="parTrans" cxnId="{5DCCC93C-F64E-4B18-A6A4-A1E4240379A0}">
      <dgm:prSet/>
      <dgm:spPr/>
      <dgm:t>
        <a:bodyPr/>
        <a:lstStyle/>
        <a:p>
          <a:endParaRPr lang="en-US"/>
        </a:p>
      </dgm:t>
    </dgm:pt>
    <dgm:pt modelId="{26333C84-FFA6-4E2A-AD6B-D093C7CBD27A}" type="sibTrans" cxnId="{5DCCC93C-F64E-4B18-A6A4-A1E4240379A0}">
      <dgm:prSet/>
      <dgm:spPr/>
      <dgm:t>
        <a:bodyPr/>
        <a:lstStyle/>
        <a:p>
          <a:endParaRPr lang="en-US"/>
        </a:p>
      </dgm:t>
    </dgm:pt>
    <dgm:pt modelId="{C27EA05C-DA83-4129-B8C5-187A8EFEE9AA}">
      <dgm:prSet phldrT="[Text]" custT="1"/>
      <dgm:spPr/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Listed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Vodafone India.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5877E1A3-3DE5-4859-A2B4-1DE34E63D777}" type="parTrans" cxnId="{549708F0-663E-415C-96AF-E0D6A2BC6098}">
      <dgm:prSet/>
      <dgm:spPr/>
      <dgm:t>
        <a:bodyPr/>
        <a:lstStyle/>
        <a:p>
          <a:endParaRPr lang="en-US"/>
        </a:p>
      </dgm:t>
    </dgm:pt>
    <dgm:pt modelId="{1A406E4F-8999-46A6-B41E-EA904A9E0CE1}" type="sibTrans" cxnId="{549708F0-663E-415C-96AF-E0D6A2BC6098}">
      <dgm:prSet/>
      <dgm:spPr/>
      <dgm:t>
        <a:bodyPr/>
        <a:lstStyle/>
        <a:p>
          <a:endParaRPr lang="en-US"/>
        </a:p>
      </dgm:t>
    </dgm:pt>
    <dgm:pt modelId="{C003032F-E190-416E-9788-A99F49E6AAD8}">
      <dgm:prSet phldrT="[Text]" custT="1"/>
      <dgm:spPr/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Unlisted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Nokia India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0812B25B-A596-4333-8201-332B0FFAE871}" type="parTrans" cxnId="{4F243FC6-6484-44EC-9C39-5BBDF378756B}">
      <dgm:prSet/>
      <dgm:spPr/>
      <dgm:t>
        <a:bodyPr/>
        <a:lstStyle/>
        <a:p>
          <a:endParaRPr lang="en-US"/>
        </a:p>
      </dgm:t>
    </dgm:pt>
    <dgm:pt modelId="{8E618FDC-6847-414C-8D27-ABD8F3AA4118}" type="sibTrans" cxnId="{4F243FC6-6484-44EC-9C39-5BBDF378756B}">
      <dgm:prSet/>
      <dgm:spPr/>
      <dgm:t>
        <a:bodyPr/>
        <a:lstStyle/>
        <a:p>
          <a:endParaRPr lang="en-US"/>
        </a:p>
      </dgm:t>
    </dgm:pt>
    <dgm:pt modelId="{E78A4727-C960-4EA1-9EE0-2C6C8B457F7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One person</a:t>
          </a:r>
        </a:p>
      </dgm:t>
    </dgm:pt>
    <dgm:pt modelId="{262C9FD8-9290-4B29-9712-680183FBE8DB}" type="parTrans" cxnId="{ED3DE36E-9453-421A-BC52-FA3AACC48ECF}">
      <dgm:prSet/>
      <dgm:spPr/>
      <dgm:t>
        <a:bodyPr/>
        <a:lstStyle/>
        <a:p>
          <a:endParaRPr lang="en-US"/>
        </a:p>
      </dgm:t>
    </dgm:pt>
    <dgm:pt modelId="{6FCEA984-609F-4F8C-82F3-602CB07929D5}" type="sibTrans" cxnId="{ED3DE36E-9453-421A-BC52-FA3AACC48ECF}">
      <dgm:prSet/>
      <dgm:spPr/>
      <dgm:t>
        <a:bodyPr/>
        <a:lstStyle/>
        <a:p>
          <a:endParaRPr lang="en-US"/>
        </a:p>
      </dgm:t>
    </dgm:pt>
    <dgm:pt modelId="{42F7916C-2752-45DB-A5BB-811000343F0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Private ltd.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2-200</a:t>
          </a:r>
        </a:p>
      </dgm:t>
    </dgm:pt>
    <dgm:pt modelId="{90DD1717-FE2A-4895-9DAE-5C61953B77ED}" type="parTrans" cxnId="{5693CE0C-25F2-49BC-AE90-7FD2E17E477E}">
      <dgm:prSet/>
      <dgm:spPr/>
      <dgm:t>
        <a:bodyPr/>
        <a:lstStyle/>
        <a:p>
          <a:endParaRPr lang="en-US"/>
        </a:p>
      </dgm:t>
    </dgm:pt>
    <dgm:pt modelId="{04614399-B204-49B3-B9D6-7F5F7E157B00}" type="sibTrans" cxnId="{5693CE0C-25F2-49BC-AE90-7FD2E17E477E}">
      <dgm:prSet/>
      <dgm:spPr/>
      <dgm:t>
        <a:bodyPr/>
        <a:lstStyle/>
        <a:p>
          <a:endParaRPr lang="en-US"/>
        </a:p>
      </dgm:t>
    </dgm:pt>
    <dgm:pt modelId="{47806E79-D06C-4555-A6E5-01FEEFFA2B4D}" type="pres">
      <dgm:prSet presAssocID="{CFE02F0C-A172-4C00-A92B-F2E12C39C68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1D60B-CF90-4174-A214-46A95A9A77C0}" type="pres">
      <dgm:prSet presAssocID="{584B2946-B250-421D-A42C-11BB0173AB1B}" presName="root1" presStyleCnt="0"/>
      <dgm:spPr/>
    </dgm:pt>
    <dgm:pt modelId="{E43F90CD-35D7-48EF-BA57-1925CA30953B}" type="pres">
      <dgm:prSet presAssocID="{584B2946-B250-421D-A42C-11BB0173AB1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19AAB-4A44-49C9-A97D-80C521B04660}" type="pres">
      <dgm:prSet presAssocID="{584B2946-B250-421D-A42C-11BB0173AB1B}" presName="level2hierChild" presStyleCnt="0"/>
      <dgm:spPr/>
    </dgm:pt>
    <dgm:pt modelId="{475A630D-80C5-4C9D-B903-EF34BFD26B20}" type="pres">
      <dgm:prSet presAssocID="{262C9FD8-9290-4B29-9712-680183FBE8DB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C75D4C7E-BF72-4624-B685-E5791934E324}" type="pres">
      <dgm:prSet presAssocID="{262C9FD8-9290-4B29-9712-680183FBE8DB}" presName="connTx" presStyleLbl="parChTrans1D2" presStyleIdx="0" presStyleCnt="3"/>
      <dgm:spPr/>
      <dgm:t>
        <a:bodyPr/>
        <a:lstStyle/>
        <a:p>
          <a:endParaRPr lang="en-US"/>
        </a:p>
      </dgm:t>
    </dgm:pt>
    <dgm:pt modelId="{473FC039-F5B8-4BD2-A662-788C3B5FBF4B}" type="pres">
      <dgm:prSet presAssocID="{E78A4727-C960-4EA1-9EE0-2C6C8B457F70}" presName="root2" presStyleCnt="0"/>
      <dgm:spPr/>
    </dgm:pt>
    <dgm:pt modelId="{6B03C8EA-35CA-4108-9BC6-8E052F57BCD8}" type="pres">
      <dgm:prSet presAssocID="{E78A4727-C960-4EA1-9EE0-2C6C8B457F7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4A3A92-A6D2-43A1-88F5-48F5D7C54495}" type="pres">
      <dgm:prSet presAssocID="{E78A4727-C960-4EA1-9EE0-2C6C8B457F70}" presName="level3hierChild" presStyleCnt="0"/>
      <dgm:spPr/>
    </dgm:pt>
    <dgm:pt modelId="{40407210-D41E-413A-87AC-41E8BA17EA7C}" type="pres">
      <dgm:prSet presAssocID="{90DD1717-FE2A-4895-9DAE-5C61953B77E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E3B59CAC-D774-4408-945A-655E887A1328}" type="pres">
      <dgm:prSet presAssocID="{90DD1717-FE2A-4895-9DAE-5C61953B77E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A310DE59-3A2C-4835-9FBF-2B8EA8598800}" type="pres">
      <dgm:prSet presAssocID="{42F7916C-2752-45DB-A5BB-811000343F0A}" presName="root2" presStyleCnt="0"/>
      <dgm:spPr/>
    </dgm:pt>
    <dgm:pt modelId="{5DD26A96-94CB-4E55-BB11-9805655287FB}" type="pres">
      <dgm:prSet presAssocID="{42F7916C-2752-45DB-A5BB-811000343F0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F98E9E-2165-4226-95AF-2D7A46D0A601}" type="pres">
      <dgm:prSet presAssocID="{42F7916C-2752-45DB-A5BB-811000343F0A}" presName="level3hierChild" presStyleCnt="0"/>
      <dgm:spPr/>
    </dgm:pt>
    <dgm:pt modelId="{05E85E7D-5B3A-4409-8A3C-5621C7DDDA0A}" type="pres">
      <dgm:prSet presAssocID="{0F0B889C-35FB-4558-84F9-6DCCAF1E0C9E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A0E48627-3659-4C27-B401-60A3A76ED9E7}" type="pres">
      <dgm:prSet presAssocID="{0F0B889C-35FB-4558-84F9-6DCCAF1E0C9E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0637783-5862-45E9-A559-563C4CCE34EB}" type="pres">
      <dgm:prSet presAssocID="{D9794C90-2E36-42EB-A6AE-D5BF6E840865}" presName="root2" presStyleCnt="0"/>
      <dgm:spPr/>
    </dgm:pt>
    <dgm:pt modelId="{72344CEC-1915-4E82-91EB-E2C3A4276BCF}" type="pres">
      <dgm:prSet presAssocID="{D9794C90-2E36-42EB-A6AE-D5BF6E84086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274EB3-FAC5-4F9C-B893-71258C18FC0B}" type="pres">
      <dgm:prSet presAssocID="{D9794C90-2E36-42EB-A6AE-D5BF6E840865}" presName="level3hierChild" presStyleCnt="0"/>
      <dgm:spPr/>
    </dgm:pt>
    <dgm:pt modelId="{8CFA3C00-2031-4EE2-A6A8-7ADB71CFE845}" type="pres">
      <dgm:prSet presAssocID="{5877E1A3-3DE5-4859-A2B4-1DE34E63D777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605342A9-1973-43AC-ADD7-5E8483F6446F}" type="pres">
      <dgm:prSet presAssocID="{5877E1A3-3DE5-4859-A2B4-1DE34E63D777}" presName="connTx" presStyleLbl="parChTrans1D3" presStyleIdx="0" presStyleCnt="2"/>
      <dgm:spPr/>
      <dgm:t>
        <a:bodyPr/>
        <a:lstStyle/>
        <a:p>
          <a:endParaRPr lang="en-US"/>
        </a:p>
      </dgm:t>
    </dgm:pt>
    <dgm:pt modelId="{278EACFB-31EC-40C0-9266-4329C766A324}" type="pres">
      <dgm:prSet presAssocID="{C27EA05C-DA83-4129-B8C5-187A8EFEE9AA}" presName="root2" presStyleCnt="0"/>
      <dgm:spPr/>
    </dgm:pt>
    <dgm:pt modelId="{A077156A-2B74-43C2-9022-E005107E1C49}" type="pres">
      <dgm:prSet presAssocID="{C27EA05C-DA83-4129-B8C5-187A8EFEE9AA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5C0764-28DA-43DF-AD7E-9CBA57893C2E}" type="pres">
      <dgm:prSet presAssocID="{C27EA05C-DA83-4129-B8C5-187A8EFEE9AA}" presName="level3hierChild" presStyleCnt="0"/>
      <dgm:spPr/>
    </dgm:pt>
    <dgm:pt modelId="{58C52B99-1DC4-467F-BBAC-D64720239E8C}" type="pres">
      <dgm:prSet presAssocID="{0812B25B-A596-4333-8201-332B0FFAE871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12DD9C9B-AB9A-4EAE-9B41-B312B9A9D559}" type="pres">
      <dgm:prSet presAssocID="{0812B25B-A596-4333-8201-332B0FFAE871}" presName="connTx" presStyleLbl="parChTrans1D3" presStyleIdx="1" presStyleCnt="2"/>
      <dgm:spPr/>
      <dgm:t>
        <a:bodyPr/>
        <a:lstStyle/>
        <a:p>
          <a:endParaRPr lang="en-US"/>
        </a:p>
      </dgm:t>
    </dgm:pt>
    <dgm:pt modelId="{449EBC47-7AE4-4E7F-B376-4DAC9449DA99}" type="pres">
      <dgm:prSet presAssocID="{C003032F-E190-416E-9788-A99F49E6AAD8}" presName="root2" presStyleCnt="0"/>
      <dgm:spPr/>
    </dgm:pt>
    <dgm:pt modelId="{85546651-7D07-4D38-83F2-5858F1A055F7}" type="pres">
      <dgm:prSet presAssocID="{C003032F-E190-416E-9788-A99F49E6AAD8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2E26A6-8205-4DAA-BE61-9F2662E6944A}" type="pres">
      <dgm:prSet presAssocID="{C003032F-E190-416E-9788-A99F49E6AAD8}" presName="level3hierChild" presStyleCnt="0"/>
      <dgm:spPr/>
    </dgm:pt>
  </dgm:ptLst>
  <dgm:cxnLst>
    <dgm:cxn modelId="{4F243FC6-6484-44EC-9C39-5BBDF378756B}" srcId="{D9794C90-2E36-42EB-A6AE-D5BF6E840865}" destId="{C003032F-E190-416E-9788-A99F49E6AAD8}" srcOrd="1" destOrd="0" parTransId="{0812B25B-A596-4333-8201-332B0FFAE871}" sibTransId="{8E618FDC-6847-414C-8D27-ABD8F3AA4118}"/>
    <dgm:cxn modelId="{1D3EF297-F5D9-4DB3-98C1-21AB371B5FF7}" type="presOf" srcId="{E78A4727-C960-4EA1-9EE0-2C6C8B457F70}" destId="{6B03C8EA-35CA-4108-9BC6-8E052F57BCD8}" srcOrd="0" destOrd="0" presId="urn:microsoft.com/office/officeart/2005/8/layout/hierarchy2"/>
    <dgm:cxn modelId="{4E540A78-7E9F-4699-833E-7277A12BBC7C}" type="presOf" srcId="{0F0B889C-35FB-4558-84F9-6DCCAF1E0C9E}" destId="{A0E48627-3659-4C27-B401-60A3A76ED9E7}" srcOrd="1" destOrd="0" presId="urn:microsoft.com/office/officeart/2005/8/layout/hierarchy2"/>
    <dgm:cxn modelId="{DBD744CD-1A7B-4864-9053-03E4C9ACD218}" type="presOf" srcId="{584B2946-B250-421D-A42C-11BB0173AB1B}" destId="{E43F90CD-35D7-48EF-BA57-1925CA30953B}" srcOrd="0" destOrd="0" presId="urn:microsoft.com/office/officeart/2005/8/layout/hierarchy2"/>
    <dgm:cxn modelId="{BEAFD189-FF2B-418E-A2C8-6DBFECD89E1D}" type="presOf" srcId="{5877E1A3-3DE5-4859-A2B4-1DE34E63D777}" destId="{605342A9-1973-43AC-ADD7-5E8483F6446F}" srcOrd="1" destOrd="0" presId="urn:microsoft.com/office/officeart/2005/8/layout/hierarchy2"/>
    <dgm:cxn modelId="{5BA2D2C3-4EA6-48D9-A445-160E3DE5E8F0}" type="presOf" srcId="{262C9FD8-9290-4B29-9712-680183FBE8DB}" destId="{C75D4C7E-BF72-4624-B685-E5791934E324}" srcOrd="1" destOrd="0" presId="urn:microsoft.com/office/officeart/2005/8/layout/hierarchy2"/>
    <dgm:cxn modelId="{5DCCC93C-F64E-4B18-A6A4-A1E4240379A0}" srcId="{584B2946-B250-421D-A42C-11BB0173AB1B}" destId="{D9794C90-2E36-42EB-A6AE-D5BF6E840865}" srcOrd="2" destOrd="0" parTransId="{0F0B889C-35FB-4558-84F9-6DCCAF1E0C9E}" sibTransId="{26333C84-FFA6-4E2A-AD6B-D093C7CBD27A}"/>
    <dgm:cxn modelId="{7FD3E22E-09F4-4196-AD31-E8E605089229}" type="presOf" srcId="{90DD1717-FE2A-4895-9DAE-5C61953B77ED}" destId="{40407210-D41E-413A-87AC-41E8BA17EA7C}" srcOrd="0" destOrd="0" presId="urn:microsoft.com/office/officeart/2005/8/layout/hierarchy2"/>
    <dgm:cxn modelId="{ED3DE36E-9453-421A-BC52-FA3AACC48ECF}" srcId="{584B2946-B250-421D-A42C-11BB0173AB1B}" destId="{E78A4727-C960-4EA1-9EE0-2C6C8B457F70}" srcOrd="0" destOrd="0" parTransId="{262C9FD8-9290-4B29-9712-680183FBE8DB}" sibTransId="{6FCEA984-609F-4F8C-82F3-602CB07929D5}"/>
    <dgm:cxn modelId="{549708F0-663E-415C-96AF-E0D6A2BC6098}" srcId="{D9794C90-2E36-42EB-A6AE-D5BF6E840865}" destId="{C27EA05C-DA83-4129-B8C5-187A8EFEE9AA}" srcOrd="0" destOrd="0" parTransId="{5877E1A3-3DE5-4859-A2B4-1DE34E63D777}" sibTransId="{1A406E4F-8999-46A6-B41E-EA904A9E0CE1}"/>
    <dgm:cxn modelId="{16EAE038-83A6-4385-9F93-70F02AD42842}" type="presOf" srcId="{C27EA05C-DA83-4129-B8C5-187A8EFEE9AA}" destId="{A077156A-2B74-43C2-9022-E005107E1C49}" srcOrd="0" destOrd="0" presId="urn:microsoft.com/office/officeart/2005/8/layout/hierarchy2"/>
    <dgm:cxn modelId="{5693CE0C-25F2-49BC-AE90-7FD2E17E477E}" srcId="{584B2946-B250-421D-A42C-11BB0173AB1B}" destId="{42F7916C-2752-45DB-A5BB-811000343F0A}" srcOrd="1" destOrd="0" parTransId="{90DD1717-FE2A-4895-9DAE-5C61953B77ED}" sibTransId="{04614399-B204-49B3-B9D6-7F5F7E157B00}"/>
    <dgm:cxn modelId="{8A4BF552-ACA1-4EB3-8E2E-F7DA9B3E6656}" type="presOf" srcId="{0812B25B-A596-4333-8201-332B0FFAE871}" destId="{12DD9C9B-AB9A-4EAE-9B41-B312B9A9D559}" srcOrd="1" destOrd="0" presId="urn:microsoft.com/office/officeart/2005/8/layout/hierarchy2"/>
    <dgm:cxn modelId="{44127FE6-F34F-4AE6-B112-4EFE41F170C8}" type="presOf" srcId="{0F0B889C-35FB-4558-84F9-6DCCAF1E0C9E}" destId="{05E85E7D-5B3A-4409-8A3C-5621C7DDDA0A}" srcOrd="0" destOrd="0" presId="urn:microsoft.com/office/officeart/2005/8/layout/hierarchy2"/>
    <dgm:cxn modelId="{3C381FED-F21C-44BA-B0C0-D872FEB2D588}" type="presOf" srcId="{D9794C90-2E36-42EB-A6AE-D5BF6E840865}" destId="{72344CEC-1915-4E82-91EB-E2C3A4276BCF}" srcOrd="0" destOrd="0" presId="urn:microsoft.com/office/officeart/2005/8/layout/hierarchy2"/>
    <dgm:cxn modelId="{F05D1898-E4FF-4948-A8CD-15F37E87EB5B}" type="presOf" srcId="{42F7916C-2752-45DB-A5BB-811000343F0A}" destId="{5DD26A96-94CB-4E55-BB11-9805655287FB}" srcOrd="0" destOrd="0" presId="urn:microsoft.com/office/officeart/2005/8/layout/hierarchy2"/>
    <dgm:cxn modelId="{A72DCEBA-1402-4511-A585-82AFE76FB6E7}" type="presOf" srcId="{CFE02F0C-A172-4C00-A92B-F2E12C39C689}" destId="{47806E79-D06C-4555-A6E5-01FEEFFA2B4D}" srcOrd="0" destOrd="0" presId="urn:microsoft.com/office/officeart/2005/8/layout/hierarchy2"/>
    <dgm:cxn modelId="{BB948BFB-3A7C-4B62-B603-73A5EA2A2D37}" type="presOf" srcId="{90DD1717-FE2A-4895-9DAE-5C61953B77ED}" destId="{E3B59CAC-D774-4408-945A-655E887A1328}" srcOrd="1" destOrd="0" presId="urn:microsoft.com/office/officeart/2005/8/layout/hierarchy2"/>
    <dgm:cxn modelId="{ABBDC07F-09AF-4405-B6E3-86DE2CCF5728}" type="presOf" srcId="{0812B25B-A596-4333-8201-332B0FFAE871}" destId="{58C52B99-1DC4-467F-BBAC-D64720239E8C}" srcOrd="0" destOrd="0" presId="urn:microsoft.com/office/officeart/2005/8/layout/hierarchy2"/>
    <dgm:cxn modelId="{7AEBB647-060E-43FA-8B72-6A53404B8A43}" type="presOf" srcId="{262C9FD8-9290-4B29-9712-680183FBE8DB}" destId="{475A630D-80C5-4C9D-B903-EF34BFD26B20}" srcOrd="0" destOrd="0" presId="urn:microsoft.com/office/officeart/2005/8/layout/hierarchy2"/>
    <dgm:cxn modelId="{30DF2E64-F87D-4598-A1EC-34E509E78F43}" type="presOf" srcId="{C003032F-E190-416E-9788-A99F49E6AAD8}" destId="{85546651-7D07-4D38-83F2-5858F1A055F7}" srcOrd="0" destOrd="0" presId="urn:microsoft.com/office/officeart/2005/8/layout/hierarchy2"/>
    <dgm:cxn modelId="{98F7B2F9-5EB0-4D35-A6E0-660B6FE0ECD1}" type="presOf" srcId="{5877E1A3-3DE5-4859-A2B4-1DE34E63D777}" destId="{8CFA3C00-2031-4EE2-A6A8-7ADB71CFE845}" srcOrd="0" destOrd="0" presId="urn:microsoft.com/office/officeart/2005/8/layout/hierarchy2"/>
    <dgm:cxn modelId="{2C71F083-24C0-4787-8237-C523BCAEA5A3}" srcId="{CFE02F0C-A172-4C00-A92B-F2E12C39C689}" destId="{584B2946-B250-421D-A42C-11BB0173AB1B}" srcOrd="0" destOrd="0" parTransId="{20B5A301-EF0C-4475-B2A3-0F11CE121CE6}" sibTransId="{7E6CBD78-75CB-4020-895C-83E808003FF1}"/>
    <dgm:cxn modelId="{83D07F5E-AF1C-4A67-84D7-600C0FA38AA2}" type="presParOf" srcId="{47806E79-D06C-4555-A6E5-01FEEFFA2B4D}" destId="{1D01D60B-CF90-4174-A214-46A95A9A77C0}" srcOrd="0" destOrd="0" presId="urn:microsoft.com/office/officeart/2005/8/layout/hierarchy2"/>
    <dgm:cxn modelId="{E942C7FA-4EE0-41DB-8D4E-FACD10589033}" type="presParOf" srcId="{1D01D60B-CF90-4174-A214-46A95A9A77C0}" destId="{E43F90CD-35D7-48EF-BA57-1925CA30953B}" srcOrd="0" destOrd="0" presId="urn:microsoft.com/office/officeart/2005/8/layout/hierarchy2"/>
    <dgm:cxn modelId="{CDB667E9-6C4C-4E2B-9864-C28440311BBA}" type="presParOf" srcId="{1D01D60B-CF90-4174-A214-46A95A9A77C0}" destId="{86319AAB-4A44-49C9-A97D-80C521B04660}" srcOrd="1" destOrd="0" presId="urn:microsoft.com/office/officeart/2005/8/layout/hierarchy2"/>
    <dgm:cxn modelId="{7FC0593F-D3A6-4335-8D7E-5D0EB09CF28B}" type="presParOf" srcId="{86319AAB-4A44-49C9-A97D-80C521B04660}" destId="{475A630D-80C5-4C9D-B903-EF34BFD26B20}" srcOrd="0" destOrd="0" presId="urn:microsoft.com/office/officeart/2005/8/layout/hierarchy2"/>
    <dgm:cxn modelId="{BAEE6C4F-1C3C-4E53-9F1E-95CE354F5466}" type="presParOf" srcId="{475A630D-80C5-4C9D-B903-EF34BFD26B20}" destId="{C75D4C7E-BF72-4624-B685-E5791934E324}" srcOrd="0" destOrd="0" presId="urn:microsoft.com/office/officeart/2005/8/layout/hierarchy2"/>
    <dgm:cxn modelId="{A3738639-CC18-45A6-B5AD-45CF56D02821}" type="presParOf" srcId="{86319AAB-4A44-49C9-A97D-80C521B04660}" destId="{473FC039-F5B8-4BD2-A662-788C3B5FBF4B}" srcOrd="1" destOrd="0" presId="urn:microsoft.com/office/officeart/2005/8/layout/hierarchy2"/>
    <dgm:cxn modelId="{61DC86F2-DAAD-4AFE-B42C-371A32F0AFF7}" type="presParOf" srcId="{473FC039-F5B8-4BD2-A662-788C3B5FBF4B}" destId="{6B03C8EA-35CA-4108-9BC6-8E052F57BCD8}" srcOrd="0" destOrd="0" presId="urn:microsoft.com/office/officeart/2005/8/layout/hierarchy2"/>
    <dgm:cxn modelId="{5DA33951-1993-42A8-96E4-99EC465E1C41}" type="presParOf" srcId="{473FC039-F5B8-4BD2-A662-788C3B5FBF4B}" destId="{834A3A92-A6D2-43A1-88F5-48F5D7C54495}" srcOrd="1" destOrd="0" presId="urn:microsoft.com/office/officeart/2005/8/layout/hierarchy2"/>
    <dgm:cxn modelId="{47E3BA2C-8763-49C2-B487-30F015C08F44}" type="presParOf" srcId="{86319AAB-4A44-49C9-A97D-80C521B04660}" destId="{40407210-D41E-413A-87AC-41E8BA17EA7C}" srcOrd="2" destOrd="0" presId="urn:microsoft.com/office/officeart/2005/8/layout/hierarchy2"/>
    <dgm:cxn modelId="{68E23C6D-A3E6-4095-BD78-491AAB493E47}" type="presParOf" srcId="{40407210-D41E-413A-87AC-41E8BA17EA7C}" destId="{E3B59CAC-D774-4408-945A-655E887A1328}" srcOrd="0" destOrd="0" presId="urn:microsoft.com/office/officeart/2005/8/layout/hierarchy2"/>
    <dgm:cxn modelId="{6EF09109-6228-4ED6-8267-05F98C9611A4}" type="presParOf" srcId="{86319AAB-4A44-49C9-A97D-80C521B04660}" destId="{A310DE59-3A2C-4835-9FBF-2B8EA8598800}" srcOrd="3" destOrd="0" presId="urn:microsoft.com/office/officeart/2005/8/layout/hierarchy2"/>
    <dgm:cxn modelId="{CDB9C5DD-84E3-4DE1-B6D4-E189D886D71C}" type="presParOf" srcId="{A310DE59-3A2C-4835-9FBF-2B8EA8598800}" destId="{5DD26A96-94CB-4E55-BB11-9805655287FB}" srcOrd="0" destOrd="0" presId="urn:microsoft.com/office/officeart/2005/8/layout/hierarchy2"/>
    <dgm:cxn modelId="{3DB0AF18-F572-452A-A6D4-713AA928ACE3}" type="presParOf" srcId="{A310DE59-3A2C-4835-9FBF-2B8EA8598800}" destId="{64F98E9E-2165-4226-95AF-2D7A46D0A601}" srcOrd="1" destOrd="0" presId="urn:microsoft.com/office/officeart/2005/8/layout/hierarchy2"/>
    <dgm:cxn modelId="{F844F4B4-F4B6-445D-99D9-677FC18C27C8}" type="presParOf" srcId="{86319AAB-4A44-49C9-A97D-80C521B04660}" destId="{05E85E7D-5B3A-4409-8A3C-5621C7DDDA0A}" srcOrd="4" destOrd="0" presId="urn:microsoft.com/office/officeart/2005/8/layout/hierarchy2"/>
    <dgm:cxn modelId="{860B2811-3093-46E5-8147-A4ED560BF04C}" type="presParOf" srcId="{05E85E7D-5B3A-4409-8A3C-5621C7DDDA0A}" destId="{A0E48627-3659-4C27-B401-60A3A76ED9E7}" srcOrd="0" destOrd="0" presId="urn:microsoft.com/office/officeart/2005/8/layout/hierarchy2"/>
    <dgm:cxn modelId="{0A39E8F6-E68B-4D29-B354-F4A4E7FDA58B}" type="presParOf" srcId="{86319AAB-4A44-49C9-A97D-80C521B04660}" destId="{60637783-5862-45E9-A559-563C4CCE34EB}" srcOrd="5" destOrd="0" presId="urn:microsoft.com/office/officeart/2005/8/layout/hierarchy2"/>
    <dgm:cxn modelId="{A4737E30-3AE0-46AD-A374-12F633D07B4F}" type="presParOf" srcId="{60637783-5862-45E9-A559-563C4CCE34EB}" destId="{72344CEC-1915-4E82-91EB-E2C3A4276BCF}" srcOrd="0" destOrd="0" presId="urn:microsoft.com/office/officeart/2005/8/layout/hierarchy2"/>
    <dgm:cxn modelId="{F5102E10-02AC-40A6-960E-F0CCEC6C08A2}" type="presParOf" srcId="{60637783-5862-45E9-A559-563C4CCE34EB}" destId="{2F274EB3-FAC5-4F9C-B893-71258C18FC0B}" srcOrd="1" destOrd="0" presId="urn:microsoft.com/office/officeart/2005/8/layout/hierarchy2"/>
    <dgm:cxn modelId="{BA862844-6788-4343-8889-BBA4ABDF66D8}" type="presParOf" srcId="{2F274EB3-FAC5-4F9C-B893-71258C18FC0B}" destId="{8CFA3C00-2031-4EE2-A6A8-7ADB71CFE845}" srcOrd="0" destOrd="0" presId="urn:microsoft.com/office/officeart/2005/8/layout/hierarchy2"/>
    <dgm:cxn modelId="{BA6D9B69-8AFC-424A-8BC4-5F53B1727394}" type="presParOf" srcId="{8CFA3C00-2031-4EE2-A6A8-7ADB71CFE845}" destId="{605342A9-1973-43AC-ADD7-5E8483F6446F}" srcOrd="0" destOrd="0" presId="urn:microsoft.com/office/officeart/2005/8/layout/hierarchy2"/>
    <dgm:cxn modelId="{E9C95C00-6739-40EE-8B07-BCE7A98EB6AB}" type="presParOf" srcId="{2F274EB3-FAC5-4F9C-B893-71258C18FC0B}" destId="{278EACFB-31EC-40C0-9266-4329C766A324}" srcOrd="1" destOrd="0" presId="urn:microsoft.com/office/officeart/2005/8/layout/hierarchy2"/>
    <dgm:cxn modelId="{92CDE3A3-C8AB-4FDA-9AC7-072D9D182705}" type="presParOf" srcId="{278EACFB-31EC-40C0-9266-4329C766A324}" destId="{A077156A-2B74-43C2-9022-E005107E1C49}" srcOrd="0" destOrd="0" presId="urn:microsoft.com/office/officeart/2005/8/layout/hierarchy2"/>
    <dgm:cxn modelId="{C904F7F3-A9A1-4005-BE34-68CB939EF227}" type="presParOf" srcId="{278EACFB-31EC-40C0-9266-4329C766A324}" destId="{C55C0764-28DA-43DF-AD7E-9CBA57893C2E}" srcOrd="1" destOrd="0" presId="urn:microsoft.com/office/officeart/2005/8/layout/hierarchy2"/>
    <dgm:cxn modelId="{2F8933C0-FF07-4B8F-B37E-81C1390469C3}" type="presParOf" srcId="{2F274EB3-FAC5-4F9C-B893-71258C18FC0B}" destId="{58C52B99-1DC4-467F-BBAC-D64720239E8C}" srcOrd="2" destOrd="0" presId="urn:microsoft.com/office/officeart/2005/8/layout/hierarchy2"/>
    <dgm:cxn modelId="{8F53DB63-3FE7-45F2-9353-72678803F4E0}" type="presParOf" srcId="{58C52B99-1DC4-467F-BBAC-D64720239E8C}" destId="{12DD9C9B-AB9A-4EAE-9B41-B312B9A9D559}" srcOrd="0" destOrd="0" presId="urn:microsoft.com/office/officeart/2005/8/layout/hierarchy2"/>
    <dgm:cxn modelId="{6B1FBBF5-4EC8-433A-B8AE-B96F6CDFBDF3}" type="presParOf" srcId="{2F274EB3-FAC5-4F9C-B893-71258C18FC0B}" destId="{449EBC47-7AE4-4E7F-B376-4DAC9449DA99}" srcOrd="3" destOrd="0" presId="urn:microsoft.com/office/officeart/2005/8/layout/hierarchy2"/>
    <dgm:cxn modelId="{401A8638-EB23-4B42-8A8E-0B4D3FB6A124}" type="presParOf" srcId="{449EBC47-7AE4-4E7F-B376-4DAC9449DA99}" destId="{85546651-7D07-4D38-83F2-5858F1A055F7}" srcOrd="0" destOrd="0" presId="urn:microsoft.com/office/officeart/2005/8/layout/hierarchy2"/>
    <dgm:cxn modelId="{F2C23146-BFB6-455C-88CB-71483D2F3096}" type="presParOf" srcId="{449EBC47-7AE4-4E7F-B376-4DAC9449DA99}" destId="{F52E26A6-8205-4DAA-BE61-9F2662E6944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E02F0C-A172-4C00-A92B-F2E12C39C68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4B2946-B250-421D-A42C-11BB0173AB1B}">
      <dgm:prSet phldrT="[Text]"/>
      <dgm:spPr/>
      <dgm:t>
        <a:bodyPr/>
        <a:lstStyle/>
        <a:p>
          <a:r>
            <a:rPr lang="en-US" dirty="0" smtClean="0"/>
            <a:t>Companies Act</a:t>
          </a:r>
        </a:p>
        <a:p>
          <a:r>
            <a:rPr lang="en-US" dirty="0" smtClean="0"/>
            <a:t>2013</a:t>
          </a:r>
          <a:endParaRPr lang="en-US" dirty="0"/>
        </a:p>
      </dgm:t>
    </dgm:pt>
    <dgm:pt modelId="{20B5A301-EF0C-4475-B2A3-0F11CE121CE6}" type="parTrans" cxnId="{2C71F083-24C0-4787-8237-C523BCAEA5A3}">
      <dgm:prSet/>
      <dgm:spPr/>
      <dgm:t>
        <a:bodyPr/>
        <a:lstStyle/>
        <a:p>
          <a:endParaRPr lang="en-US"/>
        </a:p>
      </dgm:t>
    </dgm:pt>
    <dgm:pt modelId="{7E6CBD78-75CB-4020-895C-83E808003FF1}" type="sibTrans" cxnId="{2C71F083-24C0-4787-8237-C523BCAEA5A3}">
      <dgm:prSet/>
      <dgm:spPr/>
      <dgm:t>
        <a:bodyPr/>
        <a:lstStyle/>
        <a:p>
          <a:endParaRPr lang="en-US"/>
        </a:p>
      </dgm:t>
    </dgm:pt>
    <dgm:pt modelId="{63FDBD71-3022-4EE2-B25E-53DAD24E3A90}">
      <dgm:prSet phldrT="[Text]"/>
      <dgm:spPr/>
      <dgm:t>
        <a:bodyPr/>
        <a:lstStyle/>
        <a:p>
          <a:r>
            <a:rPr lang="en-US" dirty="0" smtClean="0"/>
            <a:t>One person</a:t>
          </a:r>
        </a:p>
      </dgm:t>
    </dgm:pt>
    <dgm:pt modelId="{707200ED-471B-40C7-9CFB-41E34F65A965}" type="parTrans" cxnId="{BCF65AAD-C85B-46EE-BE81-8DEDB41E482E}">
      <dgm:prSet/>
      <dgm:spPr/>
      <dgm:t>
        <a:bodyPr/>
        <a:lstStyle/>
        <a:p>
          <a:endParaRPr lang="en-US"/>
        </a:p>
      </dgm:t>
    </dgm:pt>
    <dgm:pt modelId="{A97CE335-1899-434E-98CF-B4A866FACCA1}" type="sibTrans" cxnId="{BCF65AAD-C85B-46EE-BE81-8DEDB41E482E}">
      <dgm:prSet/>
      <dgm:spPr/>
      <dgm:t>
        <a:bodyPr/>
        <a:lstStyle/>
        <a:p>
          <a:endParaRPr lang="en-US"/>
        </a:p>
      </dgm:t>
    </dgm:pt>
    <dgm:pt modelId="{26CC148F-7403-4D2F-89D5-4080749B2D19}">
      <dgm:prSet phldrT="[Text]"/>
      <dgm:spPr/>
      <dgm:t>
        <a:bodyPr/>
        <a:lstStyle/>
        <a:p>
          <a:r>
            <a:rPr lang="en-US" dirty="0" smtClean="0"/>
            <a:t>1 Lakh</a:t>
          </a:r>
        </a:p>
      </dgm:t>
    </dgm:pt>
    <dgm:pt modelId="{2687C678-1A90-4C35-B55C-8F4223535247}" type="parTrans" cxnId="{43C0ECCD-16C6-4096-A96C-7FE3880556C7}">
      <dgm:prSet/>
      <dgm:spPr/>
      <dgm:t>
        <a:bodyPr/>
        <a:lstStyle/>
        <a:p>
          <a:endParaRPr lang="en-US"/>
        </a:p>
      </dgm:t>
    </dgm:pt>
    <dgm:pt modelId="{1ED243F7-56DE-4324-AC24-FBF0A40576AA}" type="sibTrans" cxnId="{43C0ECCD-16C6-4096-A96C-7FE3880556C7}">
      <dgm:prSet/>
      <dgm:spPr/>
      <dgm:t>
        <a:bodyPr/>
        <a:lstStyle/>
        <a:p>
          <a:endParaRPr lang="en-US"/>
        </a:p>
      </dgm:t>
    </dgm:pt>
    <dgm:pt modelId="{7AE33914-C433-40D7-9C00-9D19BFF17B58}">
      <dgm:prSet phldrT="[Text]"/>
      <dgm:spPr/>
      <dgm:t>
        <a:bodyPr/>
        <a:lstStyle/>
        <a:p>
          <a:r>
            <a:rPr lang="en-US" dirty="0" smtClean="0"/>
            <a:t>Private ltd.</a:t>
          </a:r>
        </a:p>
        <a:p>
          <a:r>
            <a:rPr lang="en-US" dirty="0" smtClean="0"/>
            <a:t>2-200</a:t>
          </a:r>
        </a:p>
      </dgm:t>
    </dgm:pt>
    <dgm:pt modelId="{273A8FF4-B43B-453F-9229-FD8D5264E822}" type="parTrans" cxnId="{2F55C25E-6956-4AC5-85CB-3EE28293DE72}">
      <dgm:prSet/>
      <dgm:spPr/>
      <dgm:t>
        <a:bodyPr/>
        <a:lstStyle/>
        <a:p>
          <a:endParaRPr lang="en-US"/>
        </a:p>
      </dgm:t>
    </dgm:pt>
    <dgm:pt modelId="{99578712-595C-49EA-98AB-039909EA9215}" type="sibTrans" cxnId="{2F55C25E-6956-4AC5-85CB-3EE28293DE72}">
      <dgm:prSet/>
      <dgm:spPr/>
      <dgm:t>
        <a:bodyPr/>
        <a:lstStyle/>
        <a:p>
          <a:endParaRPr lang="en-US"/>
        </a:p>
      </dgm:t>
    </dgm:pt>
    <dgm:pt modelId="{E286F216-AC49-4895-9B82-CBA56256FB02}">
      <dgm:prSet phldrT="[Text]"/>
      <dgm:spPr/>
      <dgm:t>
        <a:bodyPr/>
        <a:lstStyle/>
        <a:p>
          <a:r>
            <a:rPr lang="en-US" dirty="0" smtClean="0"/>
            <a:t>1 Lakh</a:t>
          </a:r>
        </a:p>
      </dgm:t>
    </dgm:pt>
    <dgm:pt modelId="{D93CE9C4-9EFB-467D-B07F-E4297572EE2B}" type="parTrans" cxnId="{50A34571-9394-4AAD-B883-136C108DF099}">
      <dgm:prSet/>
      <dgm:spPr/>
      <dgm:t>
        <a:bodyPr/>
        <a:lstStyle/>
        <a:p>
          <a:endParaRPr lang="en-US"/>
        </a:p>
      </dgm:t>
    </dgm:pt>
    <dgm:pt modelId="{646AC87B-224D-48F3-A1E7-6EC7E55FB146}" type="sibTrans" cxnId="{50A34571-9394-4AAD-B883-136C108DF099}">
      <dgm:prSet/>
      <dgm:spPr/>
      <dgm:t>
        <a:bodyPr/>
        <a:lstStyle/>
        <a:p>
          <a:endParaRPr lang="en-US"/>
        </a:p>
      </dgm:t>
    </dgm:pt>
    <dgm:pt modelId="{A3B7AD95-449B-40A2-9280-F7D24240A1E9}">
      <dgm:prSet phldrT="[Text]"/>
      <dgm:spPr/>
      <dgm:t>
        <a:bodyPr/>
        <a:lstStyle/>
        <a:p>
          <a:r>
            <a:rPr lang="en-US" dirty="0" smtClean="0"/>
            <a:t>Public Ltd.</a:t>
          </a:r>
        </a:p>
        <a:p>
          <a:r>
            <a:rPr lang="en-US" dirty="0" smtClean="0"/>
            <a:t>7-unlimited</a:t>
          </a:r>
        </a:p>
      </dgm:t>
    </dgm:pt>
    <dgm:pt modelId="{6EB6855A-5C21-445D-854C-C3319732BB29}" type="parTrans" cxnId="{CC0F477C-A853-44CC-B3B4-C2B73529215B}">
      <dgm:prSet/>
      <dgm:spPr/>
      <dgm:t>
        <a:bodyPr/>
        <a:lstStyle/>
        <a:p>
          <a:endParaRPr lang="en-US"/>
        </a:p>
      </dgm:t>
    </dgm:pt>
    <dgm:pt modelId="{150F9470-439E-4FE3-BA0A-33375BC08D05}" type="sibTrans" cxnId="{CC0F477C-A853-44CC-B3B4-C2B73529215B}">
      <dgm:prSet/>
      <dgm:spPr/>
      <dgm:t>
        <a:bodyPr/>
        <a:lstStyle/>
        <a:p>
          <a:endParaRPr lang="en-US"/>
        </a:p>
      </dgm:t>
    </dgm:pt>
    <dgm:pt modelId="{D3504C23-8CA4-48CF-97C6-06D98BA6BE31}">
      <dgm:prSet phldrT="[Text]"/>
      <dgm:spPr/>
      <dgm:t>
        <a:bodyPr/>
        <a:lstStyle/>
        <a:p>
          <a:r>
            <a:rPr lang="en-US" dirty="0" smtClean="0"/>
            <a:t>5 Lakh</a:t>
          </a:r>
        </a:p>
      </dgm:t>
    </dgm:pt>
    <dgm:pt modelId="{34CAA813-22B8-4C5D-95D3-EEB08CAB9942}" type="parTrans" cxnId="{712322F7-F7FD-4A96-87DF-EA8B260E566F}">
      <dgm:prSet/>
      <dgm:spPr/>
      <dgm:t>
        <a:bodyPr/>
        <a:lstStyle/>
        <a:p>
          <a:endParaRPr lang="en-US"/>
        </a:p>
      </dgm:t>
    </dgm:pt>
    <dgm:pt modelId="{2A0B62D7-3DB9-476B-B3E2-554DB14E0ACC}" type="sibTrans" cxnId="{712322F7-F7FD-4A96-87DF-EA8B260E566F}">
      <dgm:prSet/>
      <dgm:spPr/>
      <dgm:t>
        <a:bodyPr/>
        <a:lstStyle/>
        <a:p>
          <a:endParaRPr lang="en-US"/>
        </a:p>
      </dgm:t>
    </dgm:pt>
    <dgm:pt modelId="{47806E79-D06C-4555-A6E5-01FEEFFA2B4D}" type="pres">
      <dgm:prSet presAssocID="{CFE02F0C-A172-4C00-A92B-F2E12C39C68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1D60B-CF90-4174-A214-46A95A9A77C0}" type="pres">
      <dgm:prSet presAssocID="{584B2946-B250-421D-A42C-11BB0173AB1B}" presName="root1" presStyleCnt="0"/>
      <dgm:spPr/>
      <dgm:t>
        <a:bodyPr/>
        <a:lstStyle/>
        <a:p>
          <a:endParaRPr lang="en-US"/>
        </a:p>
      </dgm:t>
    </dgm:pt>
    <dgm:pt modelId="{E43F90CD-35D7-48EF-BA57-1925CA30953B}" type="pres">
      <dgm:prSet presAssocID="{584B2946-B250-421D-A42C-11BB0173AB1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319AAB-4A44-49C9-A97D-80C521B04660}" type="pres">
      <dgm:prSet presAssocID="{584B2946-B250-421D-A42C-11BB0173AB1B}" presName="level2hierChild" presStyleCnt="0"/>
      <dgm:spPr/>
      <dgm:t>
        <a:bodyPr/>
        <a:lstStyle/>
        <a:p>
          <a:endParaRPr lang="en-US"/>
        </a:p>
      </dgm:t>
    </dgm:pt>
    <dgm:pt modelId="{1698B974-7C01-49C1-BD13-38B123776742}" type="pres">
      <dgm:prSet presAssocID="{707200ED-471B-40C7-9CFB-41E34F65A965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192448D6-F268-4938-8145-7CC9D1079F42}" type="pres">
      <dgm:prSet presAssocID="{707200ED-471B-40C7-9CFB-41E34F65A96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D963521-2183-43EF-BA8D-9B0A7658649F}" type="pres">
      <dgm:prSet presAssocID="{63FDBD71-3022-4EE2-B25E-53DAD24E3A90}" presName="root2" presStyleCnt="0"/>
      <dgm:spPr/>
      <dgm:t>
        <a:bodyPr/>
        <a:lstStyle/>
        <a:p>
          <a:endParaRPr lang="en-US"/>
        </a:p>
      </dgm:t>
    </dgm:pt>
    <dgm:pt modelId="{ADE1BC60-7346-47AE-890D-D5A01E748BC3}" type="pres">
      <dgm:prSet presAssocID="{63FDBD71-3022-4EE2-B25E-53DAD24E3A9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C5F12-C09F-47F8-985B-7BB879C86F4E}" type="pres">
      <dgm:prSet presAssocID="{63FDBD71-3022-4EE2-B25E-53DAD24E3A90}" presName="level3hierChild" presStyleCnt="0"/>
      <dgm:spPr/>
      <dgm:t>
        <a:bodyPr/>
        <a:lstStyle/>
        <a:p>
          <a:endParaRPr lang="en-US"/>
        </a:p>
      </dgm:t>
    </dgm:pt>
    <dgm:pt modelId="{548895F3-923F-4DB8-86E7-D965CDE7BCC3}" type="pres">
      <dgm:prSet presAssocID="{2687C678-1A90-4C35-B55C-8F4223535247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92694E06-0CE6-4E8F-A57F-D1F6710BD7DE}" type="pres">
      <dgm:prSet presAssocID="{2687C678-1A90-4C35-B55C-8F4223535247}" presName="connTx" presStyleLbl="parChTrans1D3" presStyleIdx="0" presStyleCnt="3"/>
      <dgm:spPr/>
      <dgm:t>
        <a:bodyPr/>
        <a:lstStyle/>
        <a:p>
          <a:endParaRPr lang="en-US"/>
        </a:p>
      </dgm:t>
    </dgm:pt>
    <dgm:pt modelId="{3C8DA13D-AA03-48DC-9658-03B591647B71}" type="pres">
      <dgm:prSet presAssocID="{26CC148F-7403-4D2F-89D5-4080749B2D19}" presName="root2" presStyleCnt="0"/>
      <dgm:spPr/>
      <dgm:t>
        <a:bodyPr/>
        <a:lstStyle/>
        <a:p>
          <a:endParaRPr lang="en-US"/>
        </a:p>
      </dgm:t>
    </dgm:pt>
    <dgm:pt modelId="{31301B91-D063-4348-9257-1881A90408B3}" type="pres">
      <dgm:prSet presAssocID="{26CC148F-7403-4D2F-89D5-4080749B2D19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960AEB-3652-4A5E-8251-36BB79D0A257}" type="pres">
      <dgm:prSet presAssocID="{26CC148F-7403-4D2F-89D5-4080749B2D19}" presName="level3hierChild" presStyleCnt="0"/>
      <dgm:spPr/>
      <dgm:t>
        <a:bodyPr/>
        <a:lstStyle/>
        <a:p>
          <a:endParaRPr lang="en-US"/>
        </a:p>
      </dgm:t>
    </dgm:pt>
    <dgm:pt modelId="{33E91714-D5D4-4386-9A83-7A9C4FDC8373}" type="pres">
      <dgm:prSet presAssocID="{273A8FF4-B43B-453F-9229-FD8D5264E822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A7CBAC55-875F-41D4-A4F6-A415529AFE69}" type="pres">
      <dgm:prSet presAssocID="{273A8FF4-B43B-453F-9229-FD8D5264E82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422F7D3-A5B6-4AE4-81B3-7C55E1D66DD7}" type="pres">
      <dgm:prSet presAssocID="{7AE33914-C433-40D7-9C00-9D19BFF17B58}" presName="root2" presStyleCnt="0"/>
      <dgm:spPr/>
      <dgm:t>
        <a:bodyPr/>
        <a:lstStyle/>
        <a:p>
          <a:endParaRPr lang="en-US"/>
        </a:p>
      </dgm:t>
    </dgm:pt>
    <dgm:pt modelId="{ED0E47EF-0FBA-4D30-AF56-DBD1376D2BFF}" type="pres">
      <dgm:prSet presAssocID="{7AE33914-C433-40D7-9C00-9D19BFF17B5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FF2A75-C768-494F-BE21-314D0897E9EA}" type="pres">
      <dgm:prSet presAssocID="{7AE33914-C433-40D7-9C00-9D19BFF17B58}" presName="level3hierChild" presStyleCnt="0"/>
      <dgm:spPr/>
      <dgm:t>
        <a:bodyPr/>
        <a:lstStyle/>
        <a:p>
          <a:endParaRPr lang="en-US"/>
        </a:p>
      </dgm:t>
    </dgm:pt>
    <dgm:pt modelId="{D38F9B07-59A8-4946-84F4-810C9E1A89D1}" type="pres">
      <dgm:prSet presAssocID="{D93CE9C4-9EFB-467D-B07F-E4297572EE2B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48FB722D-6940-4B38-A61F-F011FB1CB832}" type="pres">
      <dgm:prSet presAssocID="{D93CE9C4-9EFB-467D-B07F-E4297572EE2B}" presName="connTx" presStyleLbl="parChTrans1D3" presStyleIdx="1" presStyleCnt="3"/>
      <dgm:spPr/>
      <dgm:t>
        <a:bodyPr/>
        <a:lstStyle/>
        <a:p>
          <a:endParaRPr lang="en-US"/>
        </a:p>
      </dgm:t>
    </dgm:pt>
    <dgm:pt modelId="{576BF8B5-3D09-4905-815C-0639069F04CD}" type="pres">
      <dgm:prSet presAssocID="{E286F216-AC49-4895-9B82-CBA56256FB02}" presName="root2" presStyleCnt="0"/>
      <dgm:spPr/>
      <dgm:t>
        <a:bodyPr/>
        <a:lstStyle/>
        <a:p>
          <a:endParaRPr lang="en-US"/>
        </a:p>
      </dgm:t>
    </dgm:pt>
    <dgm:pt modelId="{E634AE8D-2106-4D60-A6EA-8012412D3B77}" type="pres">
      <dgm:prSet presAssocID="{E286F216-AC49-4895-9B82-CBA56256FB0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0293BC-0FBB-41AA-B4AA-037D03C99974}" type="pres">
      <dgm:prSet presAssocID="{E286F216-AC49-4895-9B82-CBA56256FB02}" presName="level3hierChild" presStyleCnt="0"/>
      <dgm:spPr/>
      <dgm:t>
        <a:bodyPr/>
        <a:lstStyle/>
        <a:p>
          <a:endParaRPr lang="en-US"/>
        </a:p>
      </dgm:t>
    </dgm:pt>
    <dgm:pt modelId="{0AB323C3-0535-49AE-A9BB-6C8C9F4CD243}" type="pres">
      <dgm:prSet presAssocID="{6EB6855A-5C21-445D-854C-C3319732BB29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00E16B29-14E3-47AB-ACF7-EFD803152C9B}" type="pres">
      <dgm:prSet presAssocID="{6EB6855A-5C21-445D-854C-C3319732BB29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4FED862-5310-4536-8BFA-031439C7B43C}" type="pres">
      <dgm:prSet presAssocID="{A3B7AD95-449B-40A2-9280-F7D24240A1E9}" presName="root2" presStyleCnt="0"/>
      <dgm:spPr/>
      <dgm:t>
        <a:bodyPr/>
        <a:lstStyle/>
        <a:p>
          <a:endParaRPr lang="en-US"/>
        </a:p>
      </dgm:t>
    </dgm:pt>
    <dgm:pt modelId="{3F729623-5492-471E-B401-28ECEF2DA508}" type="pres">
      <dgm:prSet presAssocID="{A3B7AD95-449B-40A2-9280-F7D24240A1E9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62EC71-FEB2-40F3-A359-2EFCB5236F6C}" type="pres">
      <dgm:prSet presAssocID="{A3B7AD95-449B-40A2-9280-F7D24240A1E9}" presName="level3hierChild" presStyleCnt="0"/>
      <dgm:spPr/>
      <dgm:t>
        <a:bodyPr/>
        <a:lstStyle/>
        <a:p>
          <a:endParaRPr lang="en-US"/>
        </a:p>
      </dgm:t>
    </dgm:pt>
    <dgm:pt modelId="{9E67A18A-ACE5-423B-9620-F9CC181C214D}" type="pres">
      <dgm:prSet presAssocID="{34CAA813-22B8-4C5D-95D3-EEB08CAB9942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4B83EDA2-3F7D-4ED3-B73C-2747BA9BDBCE}" type="pres">
      <dgm:prSet presAssocID="{34CAA813-22B8-4C5D-95D3-EEB08CAB9942}" presName="connTx" presStyleLbl="parChTrans1D3" presStyleIdx="2" presStyleCnt="3"/>
      <dgm:spPr/>
      <dgm:t>
        <a:bodyPr/>
        <a:lstStyle/>
        <a:p>
          <a:endParaRPr lang="en-US"/>
        </a:p>
      </dgm:t>
    </dgm:pt>
    <dgm:pt modelId="{1F8371E5-498F-4469-990D-8FAA8012F2B5}" type="pres">
      <dgm:prSet presAssocID="{D3504C23-8CA4-48CF-97C6-06D98BA6BE31}" presName="root2" presStyleCnt="0"/>
      <dgm:spPr/>
      <dgm:t>
        <a:bodyPr/>
        <a:lstStyle/>
        <a:p>
          <a:endParaRPr lang="en-US"/>
        </a:p>
      </dgm:t>
    </dgm:pt>
    <dgm:pt modelId="{6B985A3D-A3DA-45C0-B591-38BA30754A1A}" type="pres">
      <dgm:prSet presAssocID="{D3504C23-8CA4-48CF-97C6-06D98BA6BE31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4A76B7-9A5E-4E70-A4D9-E3BE421483A1}" type="pres">
      <dgm:prSet presAssocID="{D3504C23-8CA4-48CF-97C6-06D98BA6BE31}" presName="level3hierChild" presStyleCnt="0"/>
      <dgm:spPr/>
      <dgm:t>
        <a:bodyPr/>
        <a:lstStyle/>
        <a:p>
          <a:endParaRPr lang="en-US"/>
        </a:p>
      </dgm:t>
    </dgm:pt>
  </dgm:ptLst>
  <dgm:cxnLst>
    <dgm:cxn modelId="{CC0F477C-A853-44CC-B3B4-C2B73529215B}" srcId="{584B2946-B250-421D-A42C-11BB0173AB1B}" destId="{A3B7AD95-449B-40A2-9280-F7D24240A1E9}" srcOrd="2" destOrd="0" parTransId="{6EB6855A-5C21-445D-854C-C3319732BB29}" sibTransId="{150F9470-439E-4FE3-BA0A-33375BC08D05}"/>
    <dgm:cxn modelId="{4A2E885C-6F93-46C9-AE36-799EEE3E77FF}" type="presOf" srcId="{6EB6855A-5C21-445D-854C-C3319732BB29}" destId="{0AB323C3-0535-49AE-A9BB-6C8C9F4CD243}" srcOrd="0" destOrd="0" presId="urn:microsoft.com/office/officeart/2005/8/layout/hierarchy2"/>
    <dgm:cxn modelId="{DBD744CD-1A7B-4864-9053-03E4C9ACD218}" type="presOf" srcId="{584B2946-B250-421D-A42C-11BB0173AB1B}" destId="{E43F90CD-35D7-48EF-BA57-1925CA30953B}" srcOrd="0" destOrd="0" presId="urn:microsoft.com/office/officeart/2005/8/layout/hierarchy2"/>
    <dgm:cxn modelId="{437E6D02-5DB7-4BF4-8E1F-81BDB31B10DB}" type="presOf" srcId="{34CAA813-22B8-4C5D-95D3-EEB08CAB9942}" destId="{9E67A18A-ACE5-423B-9620-F9CC181C214D}" srcOrd="0" destOrd="0" presId="urn:microsoft.com/office/officeart/2005/8/layout/hierarchy2"/>
    <dgm:cxn modelId="{33C6C1E7-6D96-48D8-ADAD-B3B462BBFA03}" type="presOf" srcId="{273A8FF4-B43B-453F-9229-FD8D5264E822}" destId="{33E91714-D5D4-4386-9A83-7A9C4FDC8373}" srcOrd="0" destOrd="0" presId="urn:microsoft.com/office/officeart/2005/8/layout/hierarchy2"/>
    <dgm:cxn modelId="{2300D531-DBF8-4966-81BC-D0947A233ECA}" type="presOf" srcId="{707200ED-471B-40C7-9CFB-41E34F65A965}" destId="{192448D6-F268-4938-8145-7CC9D1079F42}" srcOrd="1" destOrd="0" presId="urn:microsoft.com/office/officeart/2005/8/layout/hierarchy2"/>
    <dgm:cxn modelId="{5EBA34E0-47C6-4F72-95D5-2ED78376C23D}" type="presOf" srcId="{34CAA813-22B8-4C5D-95D3-EEB08CAB9942}" destId="{4B83EDA2-3F7D-4ED3-B73C-2747BA9BDBCE}" srcOrd="1" destOrd="0" presId="urn:microsoft.com/office/officeart/2005/8/layout/hierarchy2"/>
    <dgm:cxn modelId="{5860ED3B-A008-4769-869F-212DECDBB563}" type="presOf" srcId="{273A8FF4-B43B-453F-9229-FD8D5264E822}" destId="{A7CBAC55-875F-41D4-A4F6-A415529AFE69}" srcOrd="1" destOrd="0" presId="urn:microsoft.com/office/officeart/2005/8/layout/hierarchy2"/>
    <dgm:cxn modelId="{34264A67-C007-4CAD-A25A-D20DB4FA6455}" type="presOf" srcId="{63FDBD71-3022-4EE2-B25E-53DAD24E3A90}" destId="{ADE1BC60-7346-47AE-890D-D5A01E748BC3}" srcOrd="0" destOrd="0" presId="urn:microsoft.com/office/officeart/2005/8/layout/hierarchy2"/>
    <dgm:cxn modelId="{BDA34486-980B-4E99-B7E6-6167FD136A4E}" type="presOf" srcId="{A3B7AD95-449B-40A2-9280-F7D24240A1E9}" destId="{3F729623-5492-471E-B401-28ECEF2DA508}" srcOrd="0" destOrd="0" presId="urn:microsoft.com/office/officeart/2005/8/layout/hierarchy2"/>
    <dgm:cxn modelId="{EE3EABCF-6042-4E2D-B1E7-77F8CB480322}" type="presOf" srcId="{7AE33914-C433-40D7-9C00-9D19BFF17B58}" destId="{ED0E47EF-0FBA-4D30-AF56-DBD1376D2BFF}" srcOrd="0" destOrd="0" presId="urn:microsoft.com/office/officeart/2005/8/layout/hierarchy2"/>
    <dgm:cxn modelId="{3DDE4FFD-CD95-4AA7-8205-C8B932E3FE59}" type="presOf" srcId="{D3504C23-8CA4-48CF-97C6-06D98BA6BE31}" destId="{6B985A3D-A3DA-45C0-B591-38BA30754A1A}" srcOrd="0" destOrd="0" presId="urn:microsoft.com/office/officeart/2005/8/layout/hierarchy2"/>
    <dgm:cxn modelId="{50A34571-9394-4AAD-B883-136C108DF099}" srcId="{7AE33914-C433-40D7-9C00-9D19BFF17B58}" destId="{E286F216-AC49-4895-9B82-CBA56256FB02}" srcOrd="0" destOrd="0" parTransId="{D93CE9C4-9EFB-467D-B07F-E4297572EE2B}" sibTransId="{646AC87B-224D-48F3-A1E7-6EC7E55FB146}"/>
    <dgm:cxn modelId="{43C0ECCD-16C6-4096-A96C-7FE3880556C7}" srcId="{63FDBD71-3022-4EE2-B25E-53DAD24E3A90}" destId="{26CC148F-7403-4D2F-89D5-4080749B2D19}" srcOrd="0" destOrd="0" parTransId="{2687C678-1A90-4C35-B55C-8F4223535247}" sibTransId="{1ED243F7-56DE-4324-AC24-FBF0A40576AA}"/>
    <dgm:cxn modelId="{624630B9-D1D3-40C0-9A1D-B25340A0B3D3}" type="presOf" srcId="{D93CE9C4-9EFB-467D-B07F-E4297572EE2B}" destId="{D38F9B07-59A8-4946-84F4-810C9E1A89D1}" srcOrd="0" destOrd="0" presId="urn:microsoft.com/office/officeart/2005/8/layout/hierarchy2"/>
    <dgm:cxn modelId="{A72DCEBA-1402-4511-A585-82AFE76FB6E7}" type="presOf" srcId="{CFE02F0C-A172-4C00-A92B-F2E12C39C689}" destId="{47806E79-D06C-4555-A6E5-01FEEFFA2B4D}" srcOrd="0" destOrd="0" presId="urn:microsoft.com/office/officeart/2005/8/layout/hierarchy2"/>
    <dgm:cxn modelId="{C3A161CD-D1E6-4F2E-8737-C5D2800174F3}" type="presOf" srcId="{D93CE9C4-9EFB-467D-B07F-E4297572EE2B}" destId="{48FB722D-6940-4B38-A61F-F011FB1CB832}" srcOrd="1" destOrd="0" presId="urn:microsoft.com/office/officeart/2005/8/layout/hierarchy2"/>
    <dgm:cxn modelId="{2ED3190A-75DC-45B5-86B2-D8E212F9726B}" type="presOf" srcId="{6EB6855A-5C21-445D-854C-C3319732BB29}" destId="{00E16B29-14E3-47AB-ACF7-EFD803152C9B}" srcOrd="1" destOrd="0" presId="urn:microsoft.com/office/officeart/2005/8/layout/hierarchy2"/>
    <dgm:cxn modelId="{95A9C411-8416-4543-A357-7A46075CE007}" type="presOf" srcId="{707200ED-471B-40C7-9CFB-41E34F65A965}" destId="{1698B974-7C01-49C1-BD13-38B123776742}" srcOrd="0" destOrd="0" presId="urn:microsoft.com/office/officeart/2005/8/layout/hierarchy2"/>
    <dgm:cxn modelId="{56478BEF-37D4-4CDE-9E0D-E56B099DC073}" type="presOf" srcId="{2687C678-1A90-4C35-B55C-8F4223535247}" destId="{92694E06-0CE6-4E8F-A57F-D1F6710BD7DE}" srcOrd="1" destOrd="0" presId="urn:microsoft.com/office/officeart/2005/8/layout/hierarchy2"/>
    <dgm:cxn modelId="{2F55C25E-6956-4AC5-85CB-3EE28293DE72}" srcId="{584B2946-B250-421D-A42C-11BB0173AB1B}" destId="{7AE33914-C433-40D7-9C00-9D19BFF17B58}" srcOrd="1" destOrd="0" parTransId="{273A8FF4-B43B-453F-9229-FD8D5264E822}" sibTransId="{99578712-595C-49EA-98AB-039909EA9215}"/>
    <dgm:cxn modelId="{9A5A0F0B-09EC-4167-957F-DC2C3139CCB8}" type="presOf" srcId="{2687C678-1A90-4C35-B55C-8F4223535247}" destId="{548895F3-923F-4DB8-86E7-D965CDE7BCC3}" srcOrd="0" destOrd="0" presId="urn:microsoft.com/office/officeart/2005/8/layout/hierarchy2"/>
    <dgm:cxn modelId="{62CDD1B5-2883-4FF4-ACAD-166C1E423005}" type="presOf" srcId="{E286F216-AC49-4895-9B82-CBA56256FB02}" destId="{E634AE8D-2106-4D60-A6EA-8012412D3B77}" srcOrd="0" destOrd="0" presId="urn:microsoft.com/office/officeart/2005/8/layout/hierarchy2"/>
    <dgm:cxn modelId="{712322F7-F7FD-4A96-87DF-EA8B260E566F}" srcId="{A3B7AD95-449B-40A2-9280-F7D24240A1E9}" destId="{D3504C23-8CA4-48CF-97C6-06D98BA6BE31}" srcOrd="0" destOrd="0" parTransId="{34CAA813-22B8-4C5D-95D3-EEB08CAB9942}" sibTransId="{2A0B62D7-3DB9-476B-B3E2-554DB14E0ACC}"/>
    <dgm:cxn modelId="{557C6004-ED24-4D89-B238-E4C3D12379B5}" type="presOf" srcId="{26CC148F-7403-4D2F-89D5-4080749B2D19}" destId="{31301B91-D063-4348-9257-1881A90408B3}" srcOrd="0" destOrd="0" presId="urn:microsoft.com/office/officeart/2005/8/layout/hierarchy2"/>
    <dgm:cxn modelId="{2C71F083-24C0-4787-8237-C523BCAEA5A3}" srcId="{CFE02F0C-A172-4C00-A92B-F2E12C39C689}" destId="{584B2946-B250-421D-A42C-11BB0173AB1B}" srcOrd="0" destOrd="0" parTransId="{20B5A301-EF0C-4475-B2A3-0F11CE121CE6}" sibTransId="{7E6CBD78-75CB-4020-895C-83E808003FF1}"/>
    <dgm:cxn modelId="{BCF65AAD-C85B-46EE-BE81-8DEDB41E482E}" srcId="{584B2946-B250-421D-A42C-11BB0173AB1B}" destId="{63FDBD71-3022-4EE2-B25E-53DAD24E3A90}" srcOrd="0" destOrd="0" parTransId="{707200ED-471B-40C7-9CFB-41E34F65A965}" sibTransId="{A97CE335-1899-434E-98CF-B4A866FACCA1}"/>
    <dgm:cxn modelId="{83D07F5E-AF1C-4A67-84D7-600C0FA38AA2}" type="presParOf" srcId="{47806E79-D06C-4555-A6E5-01FEEFFA2B4D}" destId="{1D01D60B-CF90-4174-A214-46A95A9A77C0}" srcOrd="0" destOrd="0" presId="urn:microsoft.com/office/officeart/2005/8/layout/hierarchy2"/>
    <dgm:cxn modelId="{E942C7FA-4EE0-41DB-8D4E-FACD10589033}" type="presParOf" srcId="{1D01D60B-CF90-4174-A214-46A95A9A77C0}" destId="{E43F90CD-35D7-48EF-BA57-1925CA30953B}" srcOrd="0" destOrd="0" presId="urn:microsoft.com/office/officeart/2005/8/layout/hierarchy2"/>
    <dgm:cxn modelId="{CDB667E9-6C4C-4E2B-9864-C28440311BBA}" type="presParOf" srcId="{1D01D60B-CF90-4174-A214-46A95A9A77C0}" destId="{86319AAB-4A44-49C9-A97D-80C521B04660}" srcOrd="1" destOrd="0" presId="urn:microsoft.com/office/officeart/2005/8/layout/hierarchy2"/>
    <dgm:cxn modelId="{1604B30F-2790-4A56-B443-DFBD7862337B}" type="presParOf" srcId="{86319AAB-4A44-49C9-A97D-80C521B04660}" destId="{1698B974-7C01-49C1-BD13-38B123776742}" srcOrd="0" destOrd="0" presId="urn:microsoft.com/office/officeart/2005/8/layout/hierarchy2"/>
    <dgm:cxn modelId="{4AA8F404-A295-4756-BAF5-09CC00094E50}" type="presParOf" srcId="{1698B974-7C01-49C1-BD13-38B123776742}" destId="{192448D6-F268-4938-8145-7CC9D1079F42}" srcOrd="0" destOrd="0" presId="urn:microsoft.com/office/officeart/2005/8/layout/hierarchy2"/>
    <dgm:cxn modelId="{A9970959-75E3-4FB3-9539-B2B6F601D28F}" type="presParOf" srcId="{86319AAB-4A44-49C9-A97D-80C521B04660}" destId="{9D963521-2183-43EF-BA8D-9B0A7658649F}" srcOrd="1" destOrd="0" presId="urn:microsoft.com/office/officeart/2005/8/layout/hierarchy2"/>
    <dgm:cxn modelId="{1DF7FE78-AA2D-4E31-A3C9-350F3AD1E1CF}" type="presParOf" srcId="{9D963521-2183-43EF-BA8D-9B0A7658649F}" destId="{ADE1BC60-7346-47AE-890D-D5A01E748BC3}" srcOrd="0" destOrd="0" presId="urn:microsoft.com/office/officeart/2005/8/layout/hierarchy2"/>
    <dgm:cxn modelId="{26774D04-3FE6-484E-8F1F-738DD8BC4442}" type="presParOf" srcId="{9D963521-2183-43EF-BA8D-9B0A7658649F}" destId="{24DC5F12-C09F-47F8-985B-7BB879C86F4E}" srcOrd="1" destOrd="0" presId="urn:microsoft.com/office/officeart/2005/8/layout/hierarchy2"/>
    <dgm:cxn modelId="{AE24EF2D-BA25-4993-809F-6295E970D6B5}" type="presParOf" srcId="{24DC5F12-C09F-47F8-985B-7BB879C86F4E}" destId="{548895F3-923F-4DB8-86E7-D965CDE7BCC3}" srcOrd="0" destOrd="0" presId="urn:microsoft.com/office/officeart/2005/8/layout/hierarchy2"/>
    <dgm:cxn modelId="{9B39E3EC-C857-42E5-954B-45A6B390C8EC}" type="presParOf" srcId="{548895F3-923F-4DB8-86E7-D965CDE7BCC3}" destId="{92694E06-0CE6-4E8F-A57F-D1F6710BD7DE}" srcOrd="0" destOrd="0" presId="urn:microsoft.com/office/officeart/2005/8/layout/hierarchy2"/>
    <dgm:cxn modelId="{03C9FAAF-2275-4F68-8FA4-35B5B6CF962A}" type="presParOf" srcId="{24DC5F12-C09F-47F8-985B-7BB879C86F4E}" destId="{3C8DA13D-AA03-48DC-9658-03B591647B71}" srcOrd="1" destOrd="0" presId="urn:microsoft.com/office/officeart/2005/8/layout/hierarchy2"/>
    <dgm:cxn modelId="{A5F69C1D-E12E-4F5B-9C9D-8C30AC06A46B}" type="presParOf" srcId="{3C8DA13D-AA03-48DC-9658-03B591647B71}" destId="{31301B91-D063-4348-9257-1881A90408B3}" srcOrd="0" destOrd="0" presId="urn:microsoft.com/office/officeart/2005/8/layout/hierarchy2"/>
    <dgm:cxn modelId="{98A1DC1A-1A32-4866-91CC-28B480DC2937}" type="presParOf" srcId="{3C8DA13D-AA03-48DC-9658-03B591647B71}" destId="{88960AEB-3652-4A5E-8251-36BB79D0A257}" srcOrd="1" destOrd="0" presId="urn:microsoft.com/office/officeart/2005/8/layout/hierarchy2"/>
    <dgm:cxn modelId="{4AB8B6B2-A756-48FA-8F72-EF59449C080F}" type="presParOf" srcId="{86319AAB-4A44-49C9-A97D-80C521B04660}" destId="{33E91714-D5D4-4386-9A83-7A9C4FDC8373}" srcOrd="2" destOrd="0" presId="urn:microsoft.com/office/officeart/2005/8/layout/hierarchy2"/>
    <dgm:cxn modelId="{A1E11620-5F8F-4419-8560-028279334B68}" type="presParOf" srcId="{33E91714-D5D4-4386-9A83-7A9C4FDC8373}" destId="{A7CBAC55-875F-41D4-A4F6-A415529AFE69}" srcOrd="0" destOrd="0" presId="urn:microsoft.com/office/officeart/2005/8/layout/hierarchy2"/>
    <dgm:cxn modelId="{219DF1F3-449A-4D11-B17A-EBB5F04D3882}" type="presParOf" srcId="{86319AAB-4A44-49C9-A97D-80C521B04660}" destId="{F422F7D3-A5B6-4AE4-81B3-7C55E1D66DD7}" srcOrd="3" destOrd="0" presId="urn:microsoft.com/office/officeart/2005/8/layout/hierarchy2"/>
    <dgm:cxn modelId="{FB401AE2-1222-4EEE-9BE7-2186CCE1FB9A}" type="presParOf" srcId="{F422F7D3-A5B6-4AE4-81B3-7C55E1D66DD7}" destId="{ED0E47EF-0FBA-4D30-AF56-DBD1376D2BFF}" srcOrd="0" destOrd="0" presId="urn:microsoft.com/office/officeart/2005/8/layout/hierarchy2"/>
    <dgm:cxn modelId="{0C7AA3F5-85DA-49FC-B58A-1CC445D12BB6}" type="presParOf" srcId="{F422F7D3-A5B6-4AE4-81B3-7C55E1D66DD7}" destId="{89FF2A75-C768-494F-BE21-314D0897E9EA}" srcOrd="1" destOrd="0" presId="urn:microsoft.com/office/officeart/2005/8/layout/hierarchy2"/>
    <dgm:cxn modelId="{94626190-766F-4758-93EB-DD5BE2465814}" type="presParOf" srcId="{89FF2A75-C768-494F-BE21-314D0897E9EA}" destId="{D38F9B07-59A8-4946-84F4-810C9E1A89D1}" srcOrd="0" destOrd="0" presId="urn:microsoft.com/office/officeart/2005/8/layout/hierarchy2"/>
    <dgm:cxn modelId="{7A9C3D7B-2618-450A-9F21-00D3338C0C51}" type="presParOf" srcId="{D38F9B07-59A8-4946-84F4-810C9E1A89D1}" destId="{48FB722D-6940-4B38-A61F-F011FB1CB832}" srcOrd="0" destOrd="0" presId="urn:microsoft.com/office/officeart/2005/8/layout/hierarchy2"/>
    <dgm:cxn modelId="{5C1B460F-0E07-40A2-BE90-702560C99E0D}" type="presParOf" srcId="{89FF2A75-C768-494F-BE21-314D0897E9EA}" destId="{576BF8B5-3D09-4905-815C-0639069F04CD}" srcOrd="1" destOrd="0" presId="urn:microsoft.com/office/officeart/2005/8/layout/hierarchy2"/>
    <dgm:cxn modelId="{696596EA-EF6A-46F9-9988-C10BEB0FA9E2}" type="presParOf" srcId="{576BF8B5-3D09-4905-815C-0639069F04CD}" destId="{E634AE8D-2106-4D60-A6EA-8012412D3B77}" srcOrd="0" destOrd="0" presId="urn:microsoft.com/office/officeart/2005/8/layout/hierarchy2"/>
    <dgm:cxn modelId="{B17D5892-A72D-4A6D-AD1D-F119413940CB}" type="presParOf" srcId="{576BF8B5-3D09-4905-815C-0639069F04CD}" destId="{E40293BC-0FBB-41AA-B4AA-037D03C99974}" srcOrd="1" destOrd="0" presId="urn:microsoft.com/office/officeart/2005/8/layout/hierarchy2"/>
    <dgm:cxn modelId="{018C8FFC-6085-4257-85C4-86A197A4D01D}" type="presParOf" srcId="{86319AAB-4A44-49C9-A97D-80C521B04660}" destId="{0AB323C3-0535-49AE-A9BB-6C8C9F4CD243}" srcOrd="4" destOrd="0" presId="urn:microsoft.com/office/officeart/2005/8/layout/hierarchy2"/>
    <dgm:cxn modelId="{19A822C9-597E-4D97-B260-F374351FBFB7}" type="presParOf" srcId="{0AB323C3-0535-49AE-A9BB-6C8C9F4CD243}" destId="{00E16B29-14E3-47AB-ACF7-EFD803152C9B}" srcOrd="0" destOrd="0" presId="urn:microsoft.com/office/officeart/2005/8/layout/hierarchy2"/>
    <dgm:cxn modelId="{56CEB12B-A099-4239-A35A-877A23B5A6A3}" type="presParOf" srcId="{86319AAB-4A44-49C9-A97D-80C521B04660}" destId="{64FED862-5310-4536-8BFA-031439C7B43C}" srcOrd="5" destOrd="0" presId="urn:microsoft.com/office/officeart/2005/8/layout/hierarchy2"/>
    <dgm:cxn modelId="{2D0609AA-400E-4E16-8621-0776A8CE7FDC}" type="presParOf" srcId="{64FED862-5310-4536-8BFA-031439C7B43C}" destId="{3F729623-5492-471E-B401-28ECEF2DA508}" srcOrd="0" destOrd="0" presId="urn:microsoft.com/office/officeart/2005/8/layout/hierarchy2"/>
    <dgm:cxn modelId="{F8BA801C-7B4D-4506-B169-AF1C09D565E0}" type="presParOf" srcId="{64FED862-5310-4536-8BFA-031439C7B43C}" destId="{9062EC71-FEB2-40F3-A359-2EFCB5236F6C}" srcOrd="1" destOrd="0" presId="urn:microsoft.com/office/officeart/2005/8/layout/hierarchy2"/>
    <dgm:cxn modelId="{0F81C40F-577C-4161-ADDD-C5B84A8D1B8B}" type="presParOf" srcId="{9062EC71-FEB2-40F3-A359-2EFCB5236F6C}" destId="{9E67A18A-ACE5-423B-9620-F9CC181C214D}" srcOrd="0" destOrd="0" presId="urn:microsoft.com/office/officeart/2005/8/layout/hierarchy2"/>
    <dgm:cxn modelId="{793B9D3A-7310-48A8-AFBD-C126462EC1AB}" type="presParOf" srcId="{9E67A18A-ACE5-423B-9620-F9CC181C214D}" destId="{4B83EDA2-3F7D-4ED3-B73C-2747BA9BDBCE}" srcOrd="0" destOrd="0" presId="urn:microsoft.com/office/officeart/2005/8/layout/hierarchy2"/>
    <dgm:cxn modelId="{9E1E0DB4-BA66-4079-9273-B4AE0F57147C}" type="presParOf" srcId="{9062EC71-FEB2-40F3-A359-2EFCB5236F6C}" destId="{1F8371E5-498F-4469-990D-8FAA8012F2B5}" srcOrd="1" destOrd="0" presId="urn:microsoft.com/office/officeart/2005/8/layout/hierarchy2"/>
    <dgm:cxn modelId="{FE2F67DB-DF41-4C5C-8C50-1DB54532812F}" type="presParOf" srcId="{1F8371E5-498F-4469-990D-8FAA8012F2B5}" destId="{6B985A3D-A3DA-45C0-B591-38BA30754A1A}" srcOrd="0" destOrd="0" presId="urn:microsoft.com/office/officeart/2005/8/layout/hierarchy2"/>
    <dgm:cxn modelId="{9FA0C671-CDA4-49B3-8FB8-703C8625775B}" type="presParOf" srcId="{1F8371E5-498F-4469-990D-8FAA8012F2B5}" destId="{7B4A76B7-9A5E-4E70-A4D9-E3BE421483A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0D1F3D-D3AD-4652-9B41-0DC2ED1CE1C1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5AF86A-A026-400D-A688-5FD4125CA3BF}">
      <dgm:prSet phldrT="[Text]"/>
      <dgm:spPr/>
      <dgm:t>
        <a:bodyPr/>
        <a:lstStyle/>
        <a:p>
          <a:r>
            <a:rPr lang="en-US" dirty="0" smtClean="0"/>
            <a:t>Shareholders</a:t>
          </a:r>
          <a:endParaRPr lang="en-US" dirty="0"/>
        </a:p>
      </dgm:t>
    </dgm:pt>
    <dgm:pt modelId="{CAFB8BFC-37F4-4060-AD6B-8901882292A5}" type="parTrans" cxnId="{D1929403-339E-4635-BE4F-4F52CB667772}">
      <dgm:prSet/>
      <dgm:spPr/>
      <dgm:t>
        <a:bodyPr/>
        <a:lstStyle/>
        <a:p>
          <a:endParaRPr lang="en-US"/>
        </a:p>
      </dgm:t>
    </dgm:pt>
    <dgm:pt modelId="{28F81715-C905-4B53-80BE-10400800E300}" type="sibTrans" cxnId="{D1929403-339E-4635-BE4F-4F52CB667772}">
      <dgm:prSet/>
      <dgm:spPr/>
      <dgm:t>
        <a:bodyPr/>
        <a:lstStyle/>
        <a:p>
          <a:endParaRPr lang="en-US"/>
        </a:p>
      </dgm:t>
    </dgm:pt>
    <dgm:pt modelId="{4DF71CE0-34C3-4028-8D68-4B171E8D208C}">
      <dgm:prSet phldrT="[Text]"/>
      <dgm:spPr/>
      <dgm:t>
        <a:bodyPr/>
        <a:lstStyle/>
        <a:p>
          <a:r>
            <a:rPr lang="en-US" dirty="0" smtClean="0"/>
            <a:t>Board of Directors</a:t>
          </a:r>
          <a:endParaRPr lang="en-US" dirty="0"/>
        </a:p>
      </dgm:t>
    </dgm:pt>
    <dgm:pt modelId="{4369129A-5772-497C-B2CF-AF47A647CBDC}" type="parTrans" cxnId="{9C59D33B-7ED1-494E-8462-DABB41ED45A3}">
      <dgm:prSet/>
      <dgm:spPr/>
      <dgm:t>
        <a:bodyPr/>
        <a:lstStyle/>
        <a:p>
          <a:endParaRPr lang="en-US"/>
        </a:p>
      </dgm:t>
    </dgm:pt>
    <dgm:pt modelId="{E2C648C6-E2BA-41FC-BD15-F317C7C9990D}" type="sibTrans" cxnId="{9C59D33B-7ED1-494E-8462-DABB41ED45A3}">
      <dgm:prSet/>
      <dgm:spPr/>
      <dgm:t>
        <a:bodyPr/>
        <a:lstStyle/>
        <a:p>
          <a:endParaRPr lang="en-US"/>
        </a:p>
      </dgm:t>
    </dgm:pt>
    <dgm:pt modelId="{4F8CA178-DF1F-43D9-826B-E4E68E8FD650}">
      <dgm:prSet phldrT="[Text]"/>
      <dgm:spPr/>
      <dgm:t>
        <a:bodyPr/>
        <a:lstStyle/>
        <a:p>
          <a:r>
            <a:rPr lang="en-US" dirty="0" smtClean="0"/>
            <a:t>Chairman</a:t>
          </a:r>
          <a:endParaRPr lang="en-US" dirty="0"/>
        </a:p>
      </dgm:t>
    </dgm:pt>
    <dgm:pt modelId="{4006DD2F-61C5-4FC1-B2BF-E0A3A054AD24}" type="parTrans" cxnId="{3804E6D7-4E94-4568-85E4-6EC8942D480D}">
      <dgm:prSet/>
      <dgm:spPr/>
      <dgm:t>
        <a:bodyPr/>
        <a:lstStyle/>
        <a:p>
          <a:endParaRPr lang="en-US"/>
        </a:p>
      </dgm:t>
    </dgm:pt>
    <dgm:pt modelId="{1E1E8F09-8CAC-4362-AD01-5B55C2D0DE3D}" type="sibTrans" cxnId="{3804E6D7-4E94-4568-85E4-6EC8942D480D}">
      <dgm:prSet/>
      <dgm:spPr/>
      <dgm:t>
        <a:bodyPr/>
        <a:lstStyle/>
        <a:p>
          <a:endParaRPr lang="en-US"/>
        </a:p>
      </dgm:t>
    </dgm:pt>
    <dgm:pt modelId="{426487C7-B9A6-4227-96FC-02E354264E50}">
      <dgm:prSet phldrT="[Text]"/>
      <dgm:spPr/>
      <dgm:t>
        <a:bodyPr/>
        <a:lstStyle/>
        <a:p>
          <a:r>
            <a:rPr lang="en-US" dirty="0" smtClean="0"/>
            <a:t>Managing Director</a:t>
          </a:r>
          <a:endParaRPr lang="en-US" dirty="0"/>
        </a:p>
      </dgm:t>
    </dgm:pt>
    <dgm:pt modelId="{74959861-5D4D-4930-886F-EB087E69D74C}" type="parTrans" cxnId="{23305099-3986-428E-962E-00245F73BF63}">
      <dgm:prSet/>
      <dgm:spPr/>
      <dgm:t>
        <a:bodyPr/>
        <a:lstStyle/>
        <a:p>
          <a:endParaRPr lang="en-US"/>
        </a:p>
      </dgm:t>
    </dgm:pt>
    <dgm:pt modelId="{283A40A5-11BD-49A2-AB54-970D421C5D96}" type="sibTrans" cxnId="{23305099-3986-428E-962E-00245F73BF63}">
      <dgm:prSet/>
      <dgm:spPr/>
      <dgm:t>
        <a:bodyPr/>
        <a:lstStyle/>
        <a:p>
          <a:endParaRPr lang="en-US"/>
        </a:p>
      </dgm:t>
    </dgm:pt>
    <dgm:pt modelId="{15929B1B-E7CA-4769-9BA7-E34C2D804D90}">
      <dgm:prSet phldrT="[Text]"/>
      <dgm:spPr/>
      <dgm:t>
        <a:bodyPr/>
        <a:lstStyle/>
        <a:p>
          <a:r>
            <a:rPr lang="en-US" dirty="0" smtClean="0"/>
            <a:t>Operation</a:t>
          </a:r>
          <a:endParaRPr lang="en-US" dirty="0"/>
        </a:p>
      </dgm:t>
    </dgm:pt>
    <dgm:pt modelId="{EC91F264-9BF6-497C-A58E-A5E5CC4402DC}" type="parTrans" cxnId="{FD546EDD-9D36-4C8D-8CA1-9F95FE608A14}">
      <dgm:prSet/>
      <dgm:spPr/>
      <dgm:t>
        <a:bodyPr/>
        <a:lstStyle/>
        <a:p>
          <a:endParaRPr lang="en-US"/>
        </a:p>
      </dgm:t>
    </dgm:pt>
    <dgm:pt modelId="{75FC10EB-5332-4687-9878-BE83B6A2990C}" type="sibTrans" cxnId="{FD546EDD-9D36-4C8D-8CA1-9F95FE608A14}">
      <dgm:prSet/>
      <dgm:spPr/>
      <dgm:t>
        <a:bodyPr/>
        <a:lstStyle/>
        <a:p>
          <a:endParaRPr lang="en-US"/>
        </a:p>
      </dgm:t>
    </dgm:pt>
    <dgm:pt modelId="{9E0BA771-61AF-4EB6-97E0-C22E05A93DB0}">
      <dgm:prSet phldrT="[Text]"/>
      <dgm:spPr/>
      <dgm:t>
        <a:bodyPr/>
        <a:lstStyle/>
        <a:p>
          <a:r>
            <a:rPr lang="en-US" dirty="0" smtClean="0"/>
            <a:t>Profit-&gt;Dividend</a:t>
          </a:r>
          <a:endParaRPr lang="en-US" dirty="0"/>
        </a:p>
      </dgm:t>
    </dgm:pt>
    <dgm:pt modelId="{BE1573E7-46E3-4771-99B5-F645C312F821}" type="parTrans" cxnId="{4C217806-75C4-4BFA-805B-C27E32E2059F}">
      <dgm:prSet/>
      <dgm:spPr/>
      <dgm:t>
        <a:bodyPr/>
        <a:lstStyle/>
        <a:p>
          <a:endParaRPr lang="en-US"/>
        </a:p>
      </dgm:t>
    </dgm:pt>
    <dgm:pt modelId="{F803F604-C1A2-4FC2-B541-1B57E6898B41}" type="sibTrans" cxnId="{4C217806-75C4-4BFA-805B-C27E32E2059F}">
      <dgm:prSet/>
      <dgm:spPr/>
      <dgm:t>
        <a:bodyPr/>
        <a:lstStyle/>
        <a:p>
          <a:endParaRPr lang="en-US"/>
        </a:p>
      </dgm:t>
    </dgm:pt>
    <dgm:pt modelId="{233A759E-8BF8-486C-82EB-56C4FBD7F525}" type="pres">
      <dgm:prSet presAssocID="{E60D1F3D-D3AD-4652-9B41-0DC2ED1CE1C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F140D7-24DD-42BC-82EE-56B8A46A9D11}" type="pres">
      <dgm:prSet presAssocID="{4D5AF86A-A026-400D-A688-5FD4125CA3BF}" presName="vertOne" presStyleCnt="0"/>
      <dgm:spPr/>
    </dgm:pt>
    <dgm:pt modelId="{D4ED1D21-2556-4AB1-85D8-AD885E5BF0E7}" type="pres">
      <dgm:prSet presAssocID="{4D5AF86A-A026-400D-A688-5FD4125CA3B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BADBB-44CD-44F3-81D1-DDC1C1CDE15C}" type="pres">
      <dgm:prSet presAssocID="{4D5AF86A-A026-400D-A688-5FD4125CA3BF}" presName="parTransOne" presStyleCnt="0"/>
      <dgm:spPr/>
    </dgm:pt>
    <dgm:pt modelId="{FF21C531-8669-411B-87FC-F64C554B3ECA}" type="pres">
      <dgm:prSet presAssocID="{4D5AF86A-A026-400D-A688-5FD4125CA3BF}" presName="horzOne" presStyleCnt="0"/>
      <dgm:spPr/>
    </dgm:pt>
    <dgm:pt modelId="{6C9E133E-60DA-4221-B01C-03B089258051}" type="pres">
      <dgm:prSet presAssocID="{4DF71CE0-34C3-4028-8D68-4B171E8D208C}" presName="vertTwo" presStyleCnt="0"/>
      <dgm:spPr/>
    </dgm:pt>
    <dgm:pt modelId="{CCC53580-7AAD-42D6-82CE-C75F1CF0FE17}" type="pres">
      <dgm:prSet presAssocID="{4DF71CE0-34C3-4028-8D68-4B171E8D208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835BE8-9351-4F08-8084-5ADEB38A8A27}" type="pres">
      <dgm:prSet presAssocID="{4DF71CE0-34C3-4028-8D68-4B171E8D208C}" presName="parTransTwo" presStyleCnt="0"/>
      <dgm:spPr/>
    </dgm:pt>
    <dgm:pt modelId="{1ED8B49B-3F3C-439D-8B8F-9523926CEBBD}" type="pres">
      <dgm:prSet presAssocID="{4DF71CE0-34C3-4028-8D68-4B171E8D208C}" presName="horzTwo" presStyleCnt="0"/>
      <dgm:spPr/>
    </dgm:pt>
    <dgm:pt modelId="{4446BE30-E422-47C7-A532-A2D5B3C77653}" type="pres">
      <dgm:prSet presAssocID="{4F8CA178-DF1F-43D9-826B-E4E68E8FD650}" presName="vertThree" presStyleCnt="0"/>
      <dgm:spPr/>
    </dgm:pt>
    <dgm:pt modelId="{42F301D5-7B8D-43DB-9F6A-12F55C45584F}" type="pres">
      <dgm:prSet presAssocID="{4F8CA178-DF1F-43D9-826B-E4E68E8FD65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CD3DDE-6C53-46A2-B6CB-DF2E17CCB4D7}" type="pres">
      <dgm:prSet presAssocID="{4F8CA178-DF1F-43D9-826B-E4E68E8FD650}" presName="horzThree" presStyleCnt="0"/>
      <dgm:spPr/>
    </dgm:pt>
    <dgm:pt modelId="{A57E1537-2913-4689-B152-DE4B0D49CB11}" type="pres">
      <dgm:prSet presAssocID="{1E1E8F09-8CAC-4362-AD01-5B55C2D0DE3D}" presName="sibSpaceThree" presStyleCnt="0"/>
      <dgm:spPr/>
    </dgm:pt>
    <dgm:pt modelId="{C91CEC57-5FA4-4600-800F-3B55F2214C0A}" type="pres">
      <dgm:prSet presAssocID="{426487C7-B9A6-4227-96FC-02E354264E50}" presName="vertThree" presStyleCnt="0"/>
      <dgm:spPr/>
    </dgm:pt>
    <dgm:pt modelId="{B5E197DF-6717-40AA-9A53-85019F37FB91}" type="pres">
      <dgm:prSet presAssocID="{426487C7-B9A6-4227-96FC-02E354264E50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8EF1F2-67AB-4F27-A13D-6F453CD1B7FA}" type="pres">
      <dgm:prSet presAssocID="{426487C7-B9A6-4227-96FC-02E354264E50}" presName="horzThree" presStyleCnt="0"/>
      <dgm:spPr/>
    </dgm:pt>
    <dgm:pt modelId="{D0CEDB79-9402-4246-9E6C-6C0FF8D36BE9}" type="pres">
      <dgm:prSet presAssocID="{E2C648C6-E2BA-41FC-BD15-F317C7C9990D}" presName="sibSpaceTwo" presStyleCnt="0"/>
      <dgm:spPr/>
    </dgm:pt>
    <dgm:pt modelId="{E92251C6-01B4-4AE8-9B35-87D49EE92B41}" type="pres">
      <dgm:prSet presAssocID="{9E0BA771-61AF-4EB6-97E0-C22E05A93DB0}" presName="vertTwo" presStyleCnt="0"/>
      <dgm:spPr/>
    </dgm:pt>
    <dgm:pt modelId="{C7319394-CA1F-4B60-835E-38386DE18C11}" type="pres">
      <dgm:prSet presAssocID="{9E0BA771-61AF-4EB6-97E0-C22E05A93DB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A59C19-20BA-4DF4-B497-B15920BAD5DD}" type="pres">
      <dgm:prSet presAssocID="{9E0BA771-61AF-4EB6-97E0-C22E05A93DB0}" presName="parTransTwo" presStyleCnt="0"/>
      <dgm:spPr/>
    </dgm:pt>
    <dgm:pt modelId="{79F8489A-FCB5-494B-8B5F-1AF68E7FBD8D}" type="pres">
      <dgm:prSet presAssocID="{9E0BA771-61AF-4EB6-97E0-C22E05A93DB0}" presName="horzTwo" presStyleCnt="0"/>
      <dgm:spPr/>
    </dgm:pt>
    <dgm:pt modelId="{A052479C-FD10-4A25-98E8-B47CB6715092}" type="pres">
      <dgm:prSet presAssocID="{15929B1B-E7CA-4769-9BA7-E34C2D804D90}" presName="vertThree" presStyleCnt="0"/>
      <dgm:spPr/>
    </dgm:pt>
    <dgm:pt modelId="{EB68B78C-5548-49A2-85B2-6C103F49E122}" type="pres">
      <dgm:prSet presAssocID="{15929B1B-E7CA-4769-9BA7-E34C2D804D90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F83B5D-3E00-48BE-BC5A-A8685FFEE600}" type="pres">
      <dgm:prSet presAssocID="{15929B1B-E7CA-4769-9BA7-E34C2D804D90}" presName="horzThree" presStyleCnt="0"/>
      <dgm:spPr/>
    </dgm:pt>
  </dgm:ptLst>
  <dgm:cxnLst>
    <dgm:cxn modelId="{37340E31-6145-4FD0-9D58-09F00A9C0DFC}" type="presOf" srcId="{426487C7-B9A6-4227-96FC-02E354264E50}" destId="{B5E197DF-6717-40AA-9A53-85019F37FB91}" srcOrd="0" destOrd="0" presId="urn:microsoft.com/office/officeart/2005/8/layout/architecture"/>
    <dgm:cxn modelId="{3804E6D7-4E94-4568-85E4-6EC8942D480D}" srcId="{4DF71CE0-34C3-4028-8D68-4B171E8D208C}" destId="{4F8CA178-DF1F-43D9-826B-E4E68E8FD650}" srcOrd="0" destOrd="0" parTransId="{4006DD2F-61C5-4FC1-B2BF-E0A3A054AD24}" sibTransId="{1E1E8F09-8CAC-4362-AD01-5B55C2D0DE3D}"/>
    <dgm:cxn modelId="{A6EE4C1A-325D-44AE-954A-7BAAE3FB6EBE}" type="presOf" srcId="{E60D1F3D-D3AD-4652-9B41-0DC2ED1CE1C1}" destId="{233A759E-8BF8-486C-82EB-56C4FBD7F525}" srcOrd="0" destOrd="0" presId="urn:microsoft.com/office/officeart/2005/8/layout/architecture"/>
    <dgm:cxn modelId="{4C217806-75C4-4BFA-805B-C27E32E2059F}" srcId="{4D5AF86A-A026-400D-A688-5FD4125CA3BF}" destId="{9E0BA771-61AF-4EB6-97E0-C22E05A93DB0}" srcOrd="1" destOrd="0" parTransId="{BE1573E7-46E3-4771-99B5-F645C312F821}" sibTransId="{F803F604-C1A2-4FC2-B541-1B57E6898B41}"/>
    <dgm:cxn modelId="{599F8B4E-2119-4B65-A67F-39A662851D1C}" type="presOf" srcId="{4F8CA178-DF1F-43D9-826B-E4E68E8FD650}" destId="{42F301D5-7B8D-43DB-9F6A-12F55C45584F}" srcOrd="0" destOrd="0" presId="urn:microsoft.com/office/officeart/2005/8/layout/architecture"/>
    <dgm:cxn modelId="{FD546EDD-9D36-4C8D-8CA1-9F95FE608A14}" srcId="{9E0BA771-61AF-4EB6-97E0-C22E05A93DB0}" destId="{15929B1B-E7CA-4769-9BA7-E34C2D804D90}" srcOrd="0" destOrd="0" parTransId="{EC91F264-9BF6-497C-A58E-A5E5CC4402DC}" sibTransId="{75FC10EB-5332-4687-9878-BE83B6A2990C}"/>
    <dgm:cxn modelId="{23305099-3986-428E-962E-00245F73BF63}" srcId="{4DF71CE0-34C3-4028-8D68-4B171E8D208C}" destId="{426487C7-B9A6-4227-96FC-02E354264E50}" srcOrd="1" destOrd="0" parTransId="{74959861-5D4D-4930-886F-EB087E69D74C}" sibTransId="{283A40A5-11BD-49A2-AB54-970D421C5D96}"/>
    <dgm:cxn modelId="{9C59D33B-7ED1-494E-8462-DABB41ED45A3}" srcId="{4D5AF86A-A026-400D-A688-5FD4125CA3BF}" destId="{4DF71CE0-34C3-4028-8D68-4B171E8D208C}" srcOrd="0" destOrd="0" parTransId="{4369129A-5772-497C-B2CF-AF47A647CBDC}" sibTransId="{E2C648C6-E2BA-41FC-BD15-F317C7C9990D}"/>
    <dgm:cxn modelId="{87823CF4-850A-4AE5-AB98-80C393DA2687}" type="presOf" srcId="{4DF71CE0-34C3-4028-8D68-4B171E8D208C}" destId="{CCC53580-7AAD-42D6-82CE-C75F1CF0FE17}" srcOrd="0" destOrd="0" presId="urn:microsoft.com/office/officeart/2005/8/layout/architecture"/>
    <dgm:cxn modelId="{824D27CB-462B-4AFF-874B-139D47E9A06B}" type="presOf" srcId="{9E0BA771-61AF-4EB6-97E0-C22E05A93DB0}" destId="{C7319394-CA1F-4B60-835E-38386DE18C11}" srcOrd="0" destOrd="0" presId="urn:microsoft.com/office/officeart/2005/8/layout/architecture"/>
    <dgm:cxn modelId="{D1929403-339E-4635-BE4F-4F52CB667772}" srcId="{E60D1F3D-D3AD-4652-9B41-0DC2ED1CE1C1}" destId="{4D5AF86A-A026-400D-A688-5FD4125CA3BF}" srcOrd="0" destOrd="0" parTransId="{CAFB8BFC-37F4-4060-AD6B-8901882292A5}" sibTransId="{28F81715-C905-4B53-80BE-10400800E300}"/>
    <dgm:cxn modelId="{1575BBF1-6488-4691-BAC8-30F96A76D947}" type="presOf" srcId="{15929B1B-E7CA-4769-9BA7-E34C2D804D90}" destId="{EB68B78C-5548-49A2-85B2-6C103F49E122}" srcOrd="0" destOrd="0" presId="urn:microsoft.com/office/officeart/2005/8/layout/architecture"/>
    <dgm:cxn modelId="{0C1F88F1-9FD5-43E2-96EA-22704878567F}" type="presOf" srcId="{4D5AF86A-A026-400D-A688-5FD4125CA3BF}" destId="{D4ED1D21-2556-4AB1-85D8-AD885E5BF0E7}" srcOrd="0" destOrd="0" presId="urn:microsoft.com/office/officeart/2005/8/layout/architecture"/>
    <dgm:cxn modelId="{9AD6075A-136D-4437-8525-449D8AF39B49}" type="presParOf" srcId="{233A759E-8BF8-486C-82EB-56C4FBD7F525}" destId="{97F140D7-24DD-42BC-82EE-56B8A46A9D11}" srcOrd="0" destOrd="0" presId="urn:microsoft.com/office/officeart/2005/8/layout/architecture"/>
    <dgm:cxn modelId="{D85412C0-F963-4EA3-8EC4-426B4A3B0D38}" type="presParOf" srcId="{97F140D7-24DD-42BC-82EE-56B8A46A9D11}" destId="{D4ED1D21-2556-4AB1-85D8-AD885E5BF0E7}" srcOrd="0" destOrd="0" presId="urn:microsoft.com/office/officeart/2005/8/layout/architecture"/>
    <dgm:cxn modelId="{CE361503-FE4D-4BDD-A091-86F5896729E5}" type="presParOf" srcId="{97F140D7-24DD-42BC-82EE-56B8A46A9D11}" destId="{972BADBB-44CD-44F3-81D1-DDC1C1CDE15C}" srcOrd="1" destOrd="0" presId="urn:microsoft.com/office/officeart/2005/8/layout/architecture"/>
    <dgm:cxn modelId="{434817DB-083B-4D4C-8C0B-28B0A05C9E20}" type="presParOf" srcId="{97F140D7-24DD-42BC-82EE-56B8A46A9D11}" destId="{FF21C531-8669-411B-87FC-F64C554B3ECA}" srcOrd="2" destOrd="0" presId="urn:microsoft.com/office/officeart/2005/8/layout/architecture"/>
    <dgm:cxn modelId="{B6FAB6BC-1A35-4B6B-94D7-E4DB436F1789}" type="presParOf" srcId="{FF21C531-8669-411B-87FC-F64C554B3ECA}" destId="{6C9E133E-60DA-4221-B01C-03B089258051}" srcOrd="0" destOrd="0" presId="urn:microsoft.com/office/officeart/2005/8/layout/architecture"/>
    <dgm:cxn modelId="{A0C2969E-E4B3-402F-869F-18169148996F}" type="presParOf" srcId="{6C9E133E-60DA-4221-B01C-03B089258051}" destId="{CCC53580-7AAD-42D6-82CE-C75F1CF0FE17}" srcOrd="0" destOrd="0" presId="urn:microsoft.com/office/officeart/2005/8/layout/architecture"/>
    <dgm:cxn modelId="{D20AE2BF-D8A8-432F-86D5-0ED91ABB7147}" type="presParOf" srcId="{6C9E133E-60DA-4221-B01C-03B089258051}" destId="{7C835BE8-9351-4F08-8084-5ADEB38A8A27}" srcOrd="1" destOrd="0" presId="urn:microsoft.com/office/officeart/2005/8/layout/architecture"/>
    <dgm:cxn modelId="{76142E20-0896-43FD-B8D5-08CEC1718BFB}" type="presParOf" srcId="{6C9E133E-60DA-4221-B01C-03B089258051}" destId="{1ED8B49B-3F3C-439D-8B8F-9523926CEBBD}" srcOrd="2" destOrd="0" presId="urn:microsoft.com/office/officeart/2005/8/layout/architecture"/>
    <dgm:cxn modelId="{3CB4EB89-AF6D-4E69-96FC-E96EAC384617}" type="presParOf" srcId="{1ED8B49B-3F3C-439D-8B8F-9523926CEBBD}" destId="{4446BE30-E422-47C7-A532-A2D5B3C77653}" srcOrd="0" destOrd="0" presId="urn:microsoft.com/office/officeart/2005/8/layout/architecture"/>
    <dgm:cxn modelId="{FD6FFB80-5E1D-40F2-BD87-016FE4C02EAA}" type="presParOf" srcId="{4446BE30-E422-47C7-A532-A2D5B3C77653}" destId="{42F301D5-7B8D-43DB-9F6A-12F55C45584F}" srcOrd="0" destOrd="0" presId="urn:microsoft.com/office/officeart/2005/8/layout/architecture"/>
    <dgm:cxn modelId="{6A98EA87-A85A-4388-9F67-D1292C7F6FFA}" type="presParOf" srcId="{4446BE30-E422-47C7-A532-A2D5B3C77653}" destId="{73CD3DDE-6C53-46A2-B6CB-DF2E17CCB4D7}" srcOrd="1" destOrd="0" presId="urn:microsoft.com/office/officeart/2005/8/layout/architecture"/>
    <dgm:cxn modelId="{B7C6D810-6F3C-46A7-96B9-40BEAD3F7D6D}" type="presParOf" srcId="{1ED8B49B-3F3C-439D-8B8F-9523926CEBBD}" destId="{A57E1537-2913-4689-B152-DE4B0D49CB11}" srcOrd="1" destOrd="0" presId="urn:microsoft.com/office/officeart/2005/8/layout/architecture"/>
    <dgm:cxn modelId="{96D4DA14-CA87-4500-B91F-BFA4D6295699}" type="presParOf" srcId="{1ED8B49B-3F3C-439D-8B8F-9523926CEBBD}" destId="{C91CEC57-5FA4-4600-800F-3B55F2214C0A}" srcOrd="2" destOrd="0" presId="urn:microsoft.com/office/officeart/2005/8/layout/architecture"/>
    <dgm:cxn modelId="{290D7D1D-39DF-4722-9BE0-7B563CA93811}" type="presParOf" srcId="{C91CEC57-5FA4-4600-800F-3B55F2214C0A}" destId="{B5E197DF-6717-40AA-9A53-85019F37FB91}" srcOrd="0" destOrd="0" presId="urn:microsoft.com/office/officeart/2005/8/layout/architecture"/>
    <dgm:cxn modelId="{42C3E591-392F-4CB4-BF04-090C0C533366}" type="presParOf" srcId="{C91CEC57-5FA4-4600-800F-3B55F2214C0A}" destId="{578EF1F2-67AB-4F27-A13D-6F453CD1B7FA}" srcOrd="1" destOrd="0" presId="urn:microsoft.com/office/officeart/2005/8/layout/architecture"/>
    <dgm:cxn modelId="{22A3CCF1-6725-464E-85E2-A712A331053F}" type="presParOf" srcId="{FF21C531-8669-411B-87FC-F64C554B3ECA}" destId="{D0CEDB79-9402-4246-9E6C-6C0FF8D36BE9}" srcOrd="1" destOrd="0" presId="urn:microsoft.com/office/officeart/2005/8/layout/architecture"/>
    <dgm:cxn modelId="{BCEECFF3-DDD1-4617-837F-0F4DE69B2CBF}" type="presParOf" srcId="{FF21C531-8669-411B-87FC-F64C554B3ECA}" destId="{E92251C6-01B4-4AE8-9B35-87D49EE92B41}" srcOrd="2" destOrd="0" presId="urn:microsoft.com/office/officeart/2005/8/layout/architecture"/>
    <dgm:cxn modelId="{5F394444-606C-4498-855E-5E8C4EF32477}" type="presParOf" srcId="{E92251C6-01B4-4AE8-9B35-87D49EE92B41}" destId="{C7319394-CA1F-4B60-835E-38386DE18C11}" srcOrd="0" destOrd="0" presId="urn:microsoft.com/office/officeart/2005/8/layout/architecture"/>
    <dgm:cxn modelId="{244DE84C-FF2C-4F52-902C-25EE3B2A6122}" type="presParOf" srcId="{E92251C6-01B4-4AE8-9B35-87D49EE92B41}" destId="{6EA59C19-20BA-4DF4-B497-B15920BAD5DD}" srcOrd="1" destOrd="0" presId="urn:microsoft.com/office/officeart/2005/8/layout/architecture"/>
    <dgm:cxn modelId="{30CF9CCF-862B-49AA-827D-48A95379C8E1}" type="presParOf" srcId="{E92251C6-01B4-4AE8-9B35-87D49EE92B41}" destId="{79F8489A-FCB5-494B-8B5F-1AF68E7FBD8D}" srcOrd="2" destOrd="0" presId="urn:microsoft.com/office/officeart/2005/8/layout/architecture"/>
    <dgm:cxn modelId="{D9AF2896-61DE-4294-A3F6-B1B7BBE7E832}" type="presParOf" srcId="{79F8489A-FCB5-494B-8B5F-1AF68E7FBD8D}" destId="{A052479C-FD10-4A25-98E8-B47CB6715092}" srcOrd="0" destOrd="0" presId="urn:microsoft.com/office/officeart/2005/8/layout/architecture"/>
    <dgm:cxn modelId="{02E2DEED-1B23-46B8-8C58-1F63FAA8627E}" type="presParOf" srcId="{A052479C-FD10-4A25-98E8-B47CB6715092}" destId="{EB68B78C-5548-49A2-85B2-6C103F49E122}" srcOrd="0" destOrd="0" presId="urn:microsoft.com/office/officeart/2005/8/layout/architecture"/>
    <dgm:cxn modelId="{7F6F3FC6-7EDA-43C9-AB1E-711BCF765308}" type="presParOf" srcId="{A052479C-FD10-4A25-98E8-B47CB6715092}" destId="{CCF83B5D-3E00-48BE-BC5A-A8685FFEE60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E02F0C-A172-4C00-A92B-F2E12C39C68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4B2946-B250-421D-A42C-11BB0173AB1B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Companies Act 2013</a:t>
          </a:r>
        </a:p>
      </dgm:t>
    </dgm:pt>
    <dgm:pt modelId="{20B5A301-EF0C-4475-B2A3-0F11CE121CE6}" type="parTrans" cxnId="{2C71F083-24C0-4787-8237-C523BCAEA5A3}">
      <dgm:prSet/>
      <dgm:spPr/>
      <dgm:t>
        <a:bodyPr/>
        <a:lstStyle/>
        <a:p>
          <a:endParaRPr lang="en-US"/>
        </a:p>
      </dgm:t>
    </dgm:pt>
    <dgm:pt modelId="{7E6CBD78-75CB-4020-895C-83E808003FF1}" type="sibTrans" cxnId="{2C71F083-24C0-4787-8237-C523BCAEA5A3}">
      <dgm:prSet/>
      <dgm:spPr/>
      <dgm:t>
        <a:bodyPr/>
        <a:lstStyle/>
        <a:p>
          <a:endParaRPr lang="en-US"/>
        </a:p>
      </dgm:t>
    </dgm:pt>
    <dgm:pt modelId="{D9794C90-2E36-42EB-A6AE-D5BF6E840865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Public Ltd.</a:t>
          </a:r>
        </a:p>
        <a:p>
          <a:r>
            <a:rPr lang="en-US" sz="2400" dirty="0">
              <a:latin typeface="Franklin Gothic Demi Cond" panose="020B0706030402020204" pitchFamily="34" charset="0"/>
            </a:rPr>
            <a:t>7-unlimited</a:t>
          </a:r>
        </a:p>
      </dgm:t>
    </dgm:pt>
    <dgm:pt modelId="{0F0B889C-35FB-4558-84F9-6DCCAF1E0C9E}" type="parTrans" cxnId="{5DCCC93C-F64E-4B18-A6A4-A1E4240379A0}">
      <dgm:prSet/>
      <dgm:spPr/>
      <dgm:t>
        <a:bodyPr/>
        <a:lstStyle/>
        <a:p>
          <a:endParaRPr lang="en-US"/>
        </a:p>
      </dgm:t>
    </dgm:pt>
    <dgm:pt modelId="{26333C84-FFA6-4E2A-AD6B-D093C7CBD27A}" type="sibTrans" cxnId="{5DCCC93C-F64E-4B18-A6A4-A1E4240379A0}">
      <dgm:prSet/>
      <dgm:spPr/>
      <dgm:t>
        <a:bodyPr/>
        <a:lstStyle/>
        <a:p>
          <a:endParaRPr lang="en-US"/>
        </a:p>
      </dgm:t>
    </dgm:pt>
    <dgm:pt modelId="{E78A4727-C960-4EA1-9EE0-2C6C8B457F7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One person</a:t>
          </a:r>
        </a:p>
      </dgm:t>
    </dgm:pt>
    <dgm:pt modelId="{262C9FD8-9290-4B29-9712-680183FBE8DB}" type="parTrans" cxnId="{ED3DE36E-9453-421A-BC52-FA3AACC48ECF}">
      <dgm:prSet/>
      <dgm:spPr/>
      <dgm:t>
        <a:bodyPr/>
        <a:lstStyle/>
        <a:p>
          <a:endParaRPr lang="en-US"/>
        </a:p>
      </dgm:t>
    </dgm:pt>
    <dgm:pt modelId="{6FCEA984-609F-4F8C-82F3-602CB07929D5}" type="sibTrans" cxnId="{ED3DE36E-9453-421A-BC52-FA3AACC48ECF}">
      <dgm:prSet/>
      <dgm:spPr/>
      <dgm:t>
        <a:bodyPr/>
        <a:lstStyle/>
        <a:p>
          <a:endParaRPr lang="en-US"/>
        </a:p>
      </dgm:t>
    </dgm:pt>
    <dgm:pt modelId="{42F7916C-2752-45DB-A5BB-811000343F0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Private ltd.</a:t>
          </a:r>
        </a:p>
        <a:p>
          <a:r>
            <a:rPr lang="en-US" sz="2400" dirty="0">
              <a:latin typeface="Franklin Gothic Demi Cond" panose="020B0706030402020204" pitchFamily="34" charset="0"/>
            </a:rPr>
            <a:t>2-200</a:t>
          </a:r>
        </a:p>
      </dgm:t>
    </dgm:pt>
    <dgm:pt modelId="{90DD1717-FE2A-4895-9DAE-5C61953B77ED}" type="parTrans" cxnId="{5693CE0C-25F2-49BC-AE90-7FD2E17E477E}">
      <dgm:prSet/>
      <dgm:spPr/>
      <dgm:t>
        <a:bodyPr/>
        <a:lstStyle/>
        <a:p>
          <a:endParaRPr lang="en-US"/>
        </a:p>
      </dgm:t>
    </dgm:pt>
    <dgm:pt modelId="{04614399-B204-49B3-B9D6-7F5F7E157B00}" type="sibTrans" cxnId="{5693CE0C-25F2-49BC-AE90-7FD2E17E477E}">
      <dgm:prSet/>
      <dgm:spPr/>
      <dgm:t>
        <a:bodyPr/>
        <a:lstStyle/>
        <a:p>
          <a:endParaRPr lang="en-US"/>
        </a:p>
      </dgm:t>
    </dgm:pt>
    <dgm:pt modelId="{580D6CE8-1937-493B-BC2F-BE00F932696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1</a:t>
          </a:r>
        </a:p>
      </dgm:t>
    </dgm:pt>
    <dgm:pt modelId="{954F0294-FD4E-4504-9629-FB4FDAA1909E}" type="parTrans" cxnId="{00F26410-99A1-4605-B23F-CEF89B56A8CD}">
      <dgm:prSet/>
      <dgm:spPr/>
      <dgm:t>
        <a:bodyPr/>
        <a:lstStyle/>
        <a:p>
          <a:endParaRPr lang="en-US"/>
        </a:p>
      </dgm:t>
    </dgm:pt>
    <dgm:pt modelId="{AB74FBBB-8235-41BF-ACCC-0BCABC9B1515}" type="sibTrans" cxnId="{00F26410-99A1-4605-B23F-CEF89B56A8CD}">
      <dgm:prSet/>
      <dgm:spPr/>
      <dgm:t>
        <a:bodyPr/>
        <a:lstStyle/>
        <a:p>
          <a:endParaRPr lang="en-US"/>
        </a:p>
      </dgm:t>
    </dgm:pt>
    <dgm:pt modelId="{C4D8F82E-745E-4208-9443-BD2FDAB4BBC2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Min. 2 Max15</a:t>
          </a:r>
        </a:p>
      </dgm:t>
    </dgm:pt>
    <dgm:pt modelId="{5C66000C-4D6E-466F-B6B1-9A954B340B18}" type="parTrans" cxnId="{6C4B07FD-8111-4499-9183-41597FEB5E4C}">
      <dgm:prSet/>
      <dgm:spPr/>
      <dgm:t>
        <a:bodyPr/>
        <a:lstStyle/>
        <a:p>
          <a:endParaRPr lang="en-US"/>
        </a:p>
      </dgm:t>
    </dgm:pt>
    <dgm:pt modelId="{9B7C333C-31DC-4A78-A80A-3F171A496B83}" type="sibTrans" cxnId="{6C4B07FD-8111-4499-9183-41597FEB5E4C}">
      <dgm:prSet/>
      <dgm:spPr/>
      <dgm:t>
        <a:bodyPr/>
        <a:lstStyle/>
        <a:p>
          <a:endParaRPr lang="en-US"/>
        </a:p>
      </dgm:t>
    </dgm:pt>
    <dgm:pt modelId="{B006F1B1-6286-4C25-BE28-960F38CED78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Min.3- Max15</a:t>
          </a:r>
        </a:p>
      </dgm:t>
    </dgm:pt>
    <dgm:pt modelId="{FAA9E992-493A-434C-BA42-1DBCDEAF2E21}" type="parTrans" cxnId="{4B05B739-51F1-4650-A8CB-CA5C08745CF4}">
      <dgm:prSet/>
      <dgm:spPr/>
      <dgm:t>
        <a:bodyPr/>
        <a:lstStyle/>
        <a:p>
          <a:endParaRPr lang="en-US"/>
        </a:p>
      </dgm:t>
    </dgm:pt>
    <dgm:pt modelId="{88460541-52BE-4D78-80D5-FE83CB0416DF}" type="sibTrans" cxnId="{4B05B739-51F1-4650-A8CB-CA5C08745CF4}">
      <dgm:prSet/>
      <dgm:spPr/>
      <dgm:t>
        <a:bodyPr/>
        <a:lstStyle/>
        <a:p>
          <a:endParaRPr lang="en-US"/>
        </a:p>
      </dgm:t>
    </dgm:pt>
    <dgm:pt modelId="{61F5743B-BED7-4CD8-8ED5-EB2D5FBB4236}" type="pres">
      <dgm:prSet presAssocID="{CFE02F0C-A172-4C00-A92B-F2E12C39C68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DC7372-841C-4463-AB1F-5B35C70FE3B9}" type="pres">
      <dgm:prSet presAssocID="{584B2946-B250-421D-A42C-11BB0173AB1B}" presName="root1" presStyleCnt="0"/>
      <dgm:spPr/>
    </dgm:pt>
    <dgm:pt modelId="{20905BF4-3028-4396-A2B0-2BCB182C764C}" type="pres">
      <dgm:prSet presAssocID="{584B2946-B250-421D-A42C-11BB0173AB1B}" presName="LevelOneTextNode" presStyleLbl="node0" presStyleIdx="0" presStyleCnt="1" custScaleY="1321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C8C325-9656-4A87-BA83-B54D3837339E}" type="pres">
      <dgm:prSet presAssocID="{584B2946-B250-421D-A42C-11BB0173AB1B}" presName="level2hierChild" presStyleCnt="0"/>
      <dgm:spPr/>
    </dgm:pt>
    <dgm:pt modelId="{979280B0-CD43-49AA-BF4F-BAA7E903743B}" type="pres">
      <dgm:prSet presAssocID="{262C9FD8-9290-4B29-9712-680183FBE8DB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9CF87D1E-673F-432E-814B-FAFF27D2AA0B}" type="pres">
      <dgm:prSet presAssocID="{262C9FD8-9290-4B29-9712-680183FBE8DB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6F4B50D-A292-4975-841A-AC3F68B13626}" type="pres">
      <dgm:prSet presAssocID="{E78A4727-C960-4EA1-9EE0-2C6C8B457F70}" presName="root2" presStyleCnt="0"/>
      <dgm:spPr/>
    </dgm:pt>
    <dgm:pt modelId="{2FBADB18-67D8-4C10-9F37-206C02DD17F6}" type="pres">
      <dgm:prSet presAssocID="{E78A4727-C960-4EA1-9EE0-2C6C8B457F70}" presName="LevelTwoTextNode" presStyleLbl="node2" presStyleIdx="0" presStyleCnt="3" custScaleX="137640" custScaleY="1438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938C66-2C82-4031-864F-43E569EB5AC8}" type="pres">
      <dgm:prSet presAssocID="{E78A4727-C960-4EA1-9EE0-2C6C8B457F70}" presName="level3hierChild" presStyleCnt="0"/>
      <dgm:spPr/>
    </dgm:pt>
    <dgm:pt modelId="{5CE75342-FFA2-4273-8EB8-2FB00E81E365}" type="pres">
      <dgm:prSet presAssocID="{954F0294-FD4E-4504-9629-FB4FDAA1909E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78E8A979-CA69-483B-8193-949F65048852}" type="pres">
      <dgm:prSet presAssocID="{954F0294-FD4E-4504-9629-FB4FDAA1909E}" presName="connTx" presStyleLbl="parChTrans1D3" presStyleIdx="0" presStyleCnt="3"/>
      <dgm:spPr/>
      <dgm:t>
        <a:bodyPr/>
        <a:lstStyle/>
        <a:p>
          <a:endParaRPr lang="en-US"/>
        </a:p>
      </dgm:t>
    </dgm:pt>
    <dgm:pt modelId="{88B8DD3B-8C59-44A5-9170-906A28B02AC4}" type="pres">
      <dgm:prSet presAssocID="{580D6CE8-1937-493B-BC2F-BE00F9326969}" presName="root2" presStyleCnt="0"/>
      <dgm:spPr/>
    </dgm:pt>
    <dgm:pt modelId="{A8B75623-355E-484C-890D-4A8F0C6281C2}" type="pres">
      <dgm:prSet presAssocID="{580D6CE8-1937-493B-BC2F-BE00F9326969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2CDACA-A8C9-46AF-9892-6C992C94A7CF}" type="pres">
      <dgm:prSet presAssocID="{580D6CE8-1937-493B-BC2F-BE00F9326969}" presName="level3hierChild" presStyleCnt="0"/>
      <dgm:spPr/>
    </dgm:pt>
    <dgm:pt modelId="{3643B84C-6F19-4F2D-8852-DEF302463939}" type="pres">
      <dgm:prSet presAssocID="{90DD1717-FE2A-4895-9DAE-5C61953B77E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3B98F80F-698E-46E7-9022-5C361E277703}" type="pres">
      <dgm:prSet presAssocID="{90DD1717-FE2A-4895-9DAE-5C61953B77E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B25D1CB7-AEC5-49CE-84F6-8C5FF371DEC1}" type="pres">
      <dgm:prSet presAssocID="{42F7916C-2752-45DB-A5BB-811000343F0A}" presName="root2" presStyleCnt="0"/>
      <dgm:spPr/>
    </dgm:pt>
    <dgm:pt modelId="{2817649E-018F-4FF1-8FB4-519DC0ECC710}" type="pres">
      <dgm:prSet presAssocID="{42F7916C-2752-45DB-A5BB-811000343F0A}" presName="LevelTwoTextNode" presStyleLbl="node2" presStyleIdx="1" presStyleCnt="3" custScaleX="137640" custScaleY="1438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5D77D-7EF6-4251-AE56-1509DBFD066B}" type="pres">
      <dgm:prSet presAssocID="{42F7916C-2752-45DB-A5BB-811000343F0A}" presName="level3hierChild" presStyleCnt="0"/>
      <dgm:spPr/>
    </dgm:pt>
    <dgm:pt modelId="{5438CA8B-FE75-4A2E-9D73-0619A7825A1D}" type="pres">
      <dgm:prSet presAssocID="{5C66000C-4D6E-466F-B6B1-9A954B340B18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F007B549-74FA-4499-96C0-5A176A6DD16B}" type="pres">
      <dgm:prSet presAssocID="{5C66000C-4D6E-466F-B6B1-9A954B340B18}" presName="connTx" presStyleLbl="parChTrans1D3" presStyleIdx="1" presStyleCnt="3"/>
      <dgm:spPr/>
      <dgm:t>
        <a:bodyPr/>
        <a:lstStyle/>
        <a:p>
          <a:endParaRPr lang="en-US"/>
        </a:p>
      </dgm:t>
    </dgm:pt>
    <dgm:pt modelId="{CEEB7F7F-DFFB-417F-A438-647DF6E36B28}" type="pres">
      <dgm:prSet presAssocID="{C4D8F82E-745E-4208-9443-BD2FDAB4BBC2}" presName="root2" presStyleCnt="0"/>
      <dgm:spPr/>
    </dgm:pt>
    <dgm:pt modelId="{C469938B-D8D6-4575-9139-9FBC5EABC664}" type="pres">
      <dgm:prSet presAssocID="{C4D8F82E-745E-4208-9443-BD2FDAB4BBC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F5C3D9-B2DF-442F-BA42-5227EF3DD70C}" type="pres">
      <dgm:prSet presAssocID="{C4D8F82E-745E-4208-9443-BD2FDAB4BBC2}" presName="level3hierChild" presStyleCnt="0"/>
      <dgm:spPr/>
    </dgm:pt>
    <dgm:pt modelId="{88707DD2-966C-42AC-BDDB-01159C2D6E5B}" type="pres">
      <dgm:prSet presAssocID="{0F0B889C-35FB-4558-84F9-6DCCAF1E0C9E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7517C098-D551-44FC-8FFF-DC7C223859BA}" type="pres">
      <dgm:prSet presAssocID="{0F0B889C-35FB-4558-84F9-6DCCAF1E0C9E}" presName="connTx" presStyleLbl="parChTrans1D2" presStyleIdx="2" presStyleCnt="3"/>
      <dgm:spPr/>
      <dgm:t>
        <a:bodyPr/>
        <a:lstStyle/>
        <a:p>
          <a:endParaRPr lang="en-US"/>
        </a:p>
      </dgm:t>
    </dgm:pt>
    <dgm:pt modelId="{39F141A0-7C70-4AB9-8FF0-FFA9D2D7E027}" type="pres">
      <dgm:prSet presAssocID="{D9794C90-2E36-42EB-A6AE-D5BF6E840865}" presName="root2" presStyleCnt="0"/>
      <dgm:spPr/>
    </dgm:pt>
    <dgm:pt modelId="{B203ED49-CC17-4BCC-8F42-AC558CED99E6}" type="pres">
      <dgm:prSet presAssocID="{D9794C90-2E36-42EB-A6AE-D5BF6E840865}" presName="LevelTwoTextNode" presStyleLbl="node2" presStyleIdx="2" presStyleCnt="3" custScaleX="137640" custScaleY="1438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453C0-F0A4-4F3F-9A54-6C82F15E06C0}" type="pres">
      <dgm:prSet presAssocID="{D9794C90-2E36-42EB-A6AE-D5BF6E840865}" presName="level3hierChild" presStyleCnt="0"/>
      <dgm:spPr/>
    </dgm:pt>
    <dgm:pt modelId="{66830F4E-0246-4672-970D-F6E4C60A6FCB}" type="pres">
      <dgm:prSet presAssocID="{FAA9E992-493A-434C-BA42-1DBCDEAF2E21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0816A154-2F39-404C-9EBF-7F83654D5A3C}" type="pres">
      <dgm:prSet presAssocID="{FAA9E992-493A-434C-BA42-1DBCDEAF2E21}" presName="connTx" presStyleLbl="parChTrans1D3" presStyleIdx="2" presStyleCnt="3"/>
      <dgm:spPr/>
      <dgm:t>
        <a:bodyPr/>
        <a:lstStyle/>
        <a:p>
          <a:endParaRPr lang="en-US"/>
        </a:p>
      </dgm:t>
    </dgm:pt>
    <dgm:pt modelId="{3DB00224-B281-4E66-8FA9-BB4DD0E65CB2}" type="pres">
      <dgm:prSet presAssocID="{B006F1B1-6286-4C25-BE28-960F38CED789}" presName="root2" presStyleCnt="0"/>
      <dgm:spPr/>
    </dgm:pt>
    <dgm:pt modelId="{B8146026-9080-413A-A7F1-E7C819355409}" type="pres">
      <dgm:prSet presAssocID="{B006F1B1-6286-4C25-BE28-960F38CED78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6F62C-3314-4E33-9D2C-3C3DAC2CC492}" type="pres">
      <dgm:prSet presAssocID="{B006F1B1-6286-4C25-BE28-960F38CED789}" presName="level3hierChild" presStyleCnt="0"/>
      <dgm:spPr/>
    </dgm:pt>
  </dgm:ptLst>
  <dgm:cxnLst>
    <dgm:cxn modelId="{65091224-291F-4A44-8DA1-8D0CE7FB7AF0}" type="presOf" srcId="{5C66000C-4D6E-466F-B6B1-9A954B340B18}" destId="{F007B549-74FA-4499-96C0-5A176A6DD16B}" srcOrd="1" destOrd="0" presId="urn:microsoft.com/office/officeart/2008/layout/HorizontalMultiLevelHierarchy"/>
    <dgm:cxn modelId="{A9DA5F50-D83D-409F-9CDC-40A5C2F7D590}" type="presOf" srcId="{B006F1B1-6286-4C25-BE28-960F38CED789}" destId="{B8146026-9080-413A-A7F1-E7C819355409}" srcOrd="0" destOrd="0" presId="urn:microsoft.com/office/officeart/2008/layout/HorizontalMultiLevelHierarchy"/>
    <dgm:cxn modelId="{00F26410-99A1-4605-B23F-CEF89B56A8CD}" srcId="{E78A4727-C960-4EA1-9EE0-2C6C8B457F70}" destId="{580D6CE8-1937-493B-BC2F-BE00F9326969}" srcOrd="0" destOrd="0" parTransId="{954F0294-FD4E-4504-9629-FB4FDAA1909E}" sibTransId="{AB74FBBB-8235-41BF-ACCC-0BCABC9B1515}"/>
    <dgm:cxn modelId="{5693CE0C-25F2-49BC-AE90-7FD2E17E477E}" srcId="{584B2946-B250-421D-A42C-11BB0173AB1B}" destId="{42F7916C-2752-45DB-A5BB-811000343F0A}" srcOrd="1" destOrd="0" parTransId="{90DD1717-FE2A-4895-9DAE-5C61953B77ED}" sibTransId="{04614399-B204-49B3-B9D6-7F5F7E157B00}"/>
    <dgm:cxn modelId="{E716506C-F520-4E9F-97DF-2D3CA2A52873}" type="presOf" srcId="{FAA9E992-493A-434C-BA42-1DBCDEAF2E21}" destId="{0816A154-2F39-404C-9EBF-7F83654D5A3C}" srcOrd="1" destOrd="0" presId="urn:microsoft.com/office/officeart/2008/layout/HorizontalMultiLevelHierarchy"/>
    <dgm:cxn modelId="{B2A6B8EC-58AC-47BD-95CB-4ACE79DA0117}" type="presOf" srcId="{262C9FD8-9290-4B29-9712-680183FBE8DB}" destId="{979280B0-CD43-49AA-BF4F-BAA7E903743B}" srcOrd="0" destOrd="0" presId="urn:microsoft.com/office/officeart/2008/layout/HorizontalMultiLevelHierarchy"/>
    <dgm:cxn modelId="{9A37E735-6652-4394-987F-B36057F764BC}" type="presOf" srcId="{954F0294-FD4E-4504-9629-FB4FDAA1909E}" destId="{78E8A979-CA69-483B-8193-949F65048852}" srcOrd="1" destOrd="0" presId="urn:microsoft.com/office/officeart/2008/layout/HorizontalMultiLevelHierarchy"/>
    <dgm:cxn modelId="{4B05B739-51F1-4650-A8CB-CA5C08745CF4}" srcId="{D9794C90-2E36-42EB-A6AE-D5BF6E840865}" destId="{B006F1B1-6286-4C25-BE28-960F38CED789}" srcOrd="0" destOrd="0" parTransId="{FAA9E992-493A-434C-BA42-1DBCDEAF2E21}" sibTransId="{88460541-52BE-4D78-80D5-FE83CB0416DF}"/>
    <dgm:cxn modelId="{9870CFD3-898F-476E-ABE7-8EC2CFBAB0ED}" type="presOf" srcId="{0F0B889C-35FB-4558-84F9-6DCCAF1E0C9E}" destId="{88707DD2-966C-42AC-BDDB-01159C2D6E5B}" srcOrd="0" destOrd="0" presId="urn:microsoft.com/office/officeart/2008/layout/HorizontalMultiLevelHierarchy"/>
    <dgm:cxn modelId="{6E966B81-B5ED-478B-9812-77C1B7E8A9B3}" type="presOf" srcId="{C4D8F82E-745E-4208-9443-BD2FDAB4BBC2}" destId="{C469938B-D8D6-4575-9139-9FBC5EABC664}" srcOrd="0" destOrd="0" presId="urn:microsoft.com/office/officeart/2008/layout/HorizontalMultiLevelHierarchy"/>
    <dgm:cxn modelId="{7331F321-A694-4B99-ADE4-E2976B47C245}" type="presOf" srcId="{42F7916C-2752-45DB-A5BB-811000343F0A}" destId="{2817649E-018F-4FF1-8FB4-519DC0ECC710}" srcOrd="0" destOrd="0" presId="urn:microsoft.com/office/officeart/2008/layout/HorizontalMultiLevelHierarchy"/>
    <dgm:cxn modelId="{4AAA0DC9-7493-455C-BF21-1C7685B06EEB}" type="presOf" srcId="{580D6CE8-1937-493B-BC2F-BE00F9326969}" destId="{A8B75623-355E-484C-890D-4A8F0C6281C2}" srcOrd="0" destOrd="0" presId="urn:microsoft.com/office/officeart/2008/layout/HorizontalMultiLevelHierarchy"/>
    <dgm:cxn modelId="{0B7211B8-7612-4FAD-A697-FD142F3E182C}" type="presOf" srcId="{CFE02F0C-A172-4C00-A92B-F2E12C39C689}" destId="{61F5743B-BED7-4CD8-8ED5-EB2D5FBB4236}" srcOrd="0" destOrd="0" presId="urn:microsoft.com/office/officeart/2008/layout/HorizontalMultiLevelHierarchy"/>
    <dgm:cxn modelId="{8370113E-8A23-4439-90BB-CCD08B494BAB}" type="presOf" srcId="{90DD1717-FE2A-4895-9DAE-5C61953B77ED}" destId="{3643B84C-6F19-4F2D-8852-DEF302463939}" srcOrd="0" destOrd="0" presId="urn:microsoft.com/office/officeart/2008/layout/HorizontalMultiLevelHierarchy"/>
    <dgm:cxn modelId="{201CE8BC-4E33-4CE6-AF64-0A4F6AE5AD5E}" type="presOf" srcId="{E78A4727-C960-4EA1-9EE0-2C6C8B457F70}" destId="{2FBADB18-67D8-4C10-9F37-206C02DD17F6}" srcOrd="0" destOrd="0" presId="urn:microsoft.com/office/officeart/2008/layout/HorizontalMultiLevelHierarchy"/>
    <dgm:cxn modelId="{6C4B07FD-8111-4499-9183-41597FEB5E4C}" srcId="{42F7916C-2752-45DB-A5BB-811000343F0A}" destId="{C4D8F82E-745E-4208-9443-BD2FDAB4BBC2}" srcOrd="0" destOrd="0" parTransId="{5C66000C-4D6E-466F-B6B1-9A954B340B18}" sibTransId="{9B7C333C-31DC-4A78-A80A-3F171A496B83}"/>
    <dgm:cxn modelId="{B0940FD9-6C6F-43E7-9EAC-ABD7376DE822}" type="presOf" srcId="{262C9FD8-9290-4B29-9712-680183FBE8DB}" destId="{9CF87D1E-673F-432E-814B-FAFF27D2AA0B}" srcOrd="1" destOrd="0" presId="urn:microsoft.com/office/officeart/2008/layout/HorizontalMultiLevelHierarchy"/>
    <dgm:cxn modelId="{F150E5CC-4F6D-41D0-B14B-DE4144FC4180}" type="presOf" srcId="{584B2946-B250-421D-A42C-11BB0173AB1B}" destId="{20905BF4-3028-4396-A2B0-2BCB182C764C}" srcOrd="0" destOrd="0" presId="urn:microsoft.com/office/officeart/2008/layout/HorizontalMultiLevelHierarchy"/>
    <dgm:cxn modelId="{6494E85D-BA31-4206-A201-BE39AAA3CEA8}" type="presOf" srcId="{0F0B889C-35FB-4558-84F9-6DCCAF1E0C9E}" destId="{7517C098-D551-44FC-8FFF-DC7C223859BA}" srcOrd="1" destOrd="0" presId="urn:microsoft.com/office/officeart/2008/layout/HorizontalMultiLevelHierarchy"/>
    <dgm:cxn modelId="{8B43C9D9-90A2-4E37-8885-C3FC184D6997}" type="presOf" srcId="{90DD1717-FE2A-4895-9DAE-5C61953B77ED}" destId="{3B98F80F-698E-46E7-9022-5C361E277703}" srcOrd="1" destOrd="0" presId="urn:microsoft.com/office/officeart/2008/layout/HorizontalMultiLevelHierarchy"/>
    <dgm:cxn modelId="{F2937AC0-4946-40E4-B3AA-F2A3A770AA67}" type="presOf" srcId="{D9794C90-2E36-42EB-A6AE-D5BF6E840865}" destId="{B203ED49-CC17-4BCC-8F42-AC558CED99E6}" srcOrd="0" destOrd="0" presId="urn:microsoft.com/office/officeart/2008/layout/HorizontalMultiLevelHierarchy"/>
    <dgm:cxn modelId="{ED3DE36E-9453-421A-BC52-FA3AACC48ECF}" srcId="{584B2946-B250-421D-A42C-11BB0173AB1B}" destId="{E78A4727-C960-4EA1-9EE0-2C6C8B457F70}" srcOrd="0" destOrd="0" parTransId="{262C9FD8-9290-4B29-9712-680183FBE8DB}" sibTransId="{6FCEA984-609F-4F8C-82F3-602CB07929D5}"/>
    <dgm:cxn modelId="{CB764F79-85F4-46E0-9080-1C3D71714691}" type="presOf" srcId="{5C66000C-4D6E-466F-B6B1-9A954B340B18}" destId="{5438CA8B-FE75-4A2E-9D73-0619A7825A1D}" srcOrd="0" destOrd="0" presId="urn:microsoft.com/office/officeart/2008/layout/HorizontalMultiLevelHierarchy"/>
    <dgm:cxn modelId="{5DCCC93C-F64E-4B18-A6A4-A1E4240379A0}" srcId="{584B2946-B250-421D-A42C-11BB0173AB1B}" destId="{D9794C90-2E36-42EB-A6AE-D5BF6E840865}" srcOrd="2" destOrd="0" parTransId="{0F0B889C-35FB-4558-84F9-6DCCAF1E0C9E}" sibTransId="{26333C84-FFA6-4E2A-AD6B-D093C7CBD27A}"/>
    <dgm:cxn modelId="{2B51A985-F6D5-43DF-9B3A-0D528C693579}" type="presOf" srcId="{954F0294-FD4E-4504-9629-FB4FDAA1909E}" destId="{5CE75342-FFA2-4273-8EB8-2FB00E81E365}" srcOrd="0" destOrd="0" presId="urn:microsoft.com/office/officeart/2008/layout/HorizontalMultiLevelHierarchy"/>
    <dgm:cxn modelId="{5ACEFE1F-3E3D-44A5-8035-9D583DF0C910}" type="presOf" srcId="{FAA9E992-493A-434C-BA42-1DBCDEAF2E21}" destId="{66830F4E-0246-4672-970D-F6E4C60A6FCB}" srcOrd="0" destOrd="0" presId="urn:microsoft.com/office/officeart/2008/layout/HorizontalMultiLevelHierarchy"/>
    <dgm:cxn modelId="{2C71F083-24C0-4787-8237-C523BCAEA5A3}" srcId="{CFE02F0C-A172-4C00-A92B-F2E12C39C689}" destId="{584B2946-B250-421D-A42C-11BB0173AB1B}" srcOrd="0" destOrd="0" parTransId="{20B5A301-EF0C-4475-B2A3-0F11CE121CE6}" sibTransId="{7E6CBD78-75CB-4020-895C-83E808003FF1}"/>
    <dgm:cxn modelId="{338C5512-DE89-4A58-867D-981BC1506B78}" type="presParOf" srcId="{61F5743B-BED7-4CD8-8ED5-EB2D5FBB4236}" destId="{59DC7372-841C-4463-AB1F-5B35C70FE3B9}" srcOrd="0" destOrd="0" presId="urn:microsoft.com/office/officeart/2008/layout/HorizontalMultiLevelHierarchy"/>
    <dgm:cxn modelId="{8DD6F339-BD75-46AD-8796-3075E6A10F11}" type="presParOf" srcId="{59DC7372-841C-4463-AB1F-5B35C70FE3B9}" destId="{20905BF4-3028-4396-A2B0-2BCB182C764C}" srcOrd="0" destOrd="0" presId="urn:microsoft.com/office/officeart/2008/layout/HorizontalMultiLevelHierarchy"/>
    <dgm:cxn modelId="{8418B963-161E-4FF1-B00A-40A4CB33B74C}" type="presParOf" srcId="{59DC7372-841C-4463-AB1F-5B35C70FE3B9}" destId="{0DC8C325-9656-4A87-BA83-B54D3837339E}" srcOrd="1" destOrd="0" presId="urn:microsoft.com/office/officeart/2008/layout/HorizontalMultiLevelHierarchy"/>
    <dgm:cxn modelId="{C8549AD3-4DF0-4E97-BCCE-5575A357A163}" type="presParOf" srcId="{0DC8C325-9656-4A87-BA83-B54D3837339E}" destId="{979280B0-CD43-49AA-BF4F-BAA7E903743B}" srcOrd="0" destOrd="0" presId="urn:microsoft.com/office/officeart/2008/layout/HorizontalMultiLevelHierarchy"/>
    <dgm:cxn modelId="{B66BF075-E34B-4A3D-BA4C-6DDE8FB56635}" type="presParOf" srcId="{979280B0-CD43-49AA-BF4F-BAA7E903743B}" destId="{9CF87D1E-673F-432E-814B-FAFF27D2AA0B}" srcOrd="0" destOrd="0" presId="urn:microsoft.com/office/officeart/2008/layout/HorizontalMultiLevelHierarchy"/>
    <dgm:cxn modelId="{099D98E6-0FBD-467D-9234-E05455FB0EF7}" type="presParOf" srcId="{0DC8C325-9656-4A87-BA83-B54D3837339E}" destId="{36F4B50D-A292-4975-841A-AC3F68B13626}" srcOrd="1" destOrd="0" presId="urn:microsoft.com/office/officeart/2008/layout/HorizontalMultiLevelHierarchy"/>
    <dgm:cxn modelId="{3954B1CB-80FE-4755-9A0A-DD13D7BDDEAA}" type="presParOf" srcId="{36F4B50D-A292-4975-841A-AC3F68B13626}" destId="{2FBADB18-67D8-4C10-9F37-206C02DD17F6}" srcOrd="0" destOrd="0" presId="urn:microsoft.com/office/officeart/2008/layout/HorizontalMultiLevelHierarchy"/>
    <dgm:cxn modelId="{B0E3033D-0F8A-4E9B-893D-8FE098048483}" type="presParOf" srcId="{36F4B50D-A292-4975-841A-AC3F68B13626}" destId="{8C938C66-2C82-4031-864F-43E569EB5AC8}" srcOrd="1" destOrd="0" presId="urn:microsoft.com/office/officeart/2008/layout/HorizontalMultiLevelHierarchy"/>
    <dgm:cxn modelId="{9E0F6F97-351A-4C53-A356-D52D032E5271}" type="presParOf" srcId="{8C938C66-2C82-4031-864F-43E569EB5AC8}" destId="{5CE75342-FFA2-4273-8EB8-2FB00E81E365}" srcOrd="0" destOrd="0" presId="urn:microsoft.com/office/officeart/2008/layout/HorizontalMultiLevelHierarchy"/>
    <dgm:cxn modelId="{AEAFB83D-5C65-4C39-998A-EFA5AF9BBD40}" type="presParOf" srcId="{5CE75342-FFA2-4273-8EB8-2FB00E81E365}" destId="{78E8A979-CA69-483B-8193-949F65048852}" srcOrd="0" destOrd="0" presId="urn:microsoft.com/office/officeart/2008/layout/HorizontalMultiLevelHierarchy"/>
    <dgm:cxn modelId="{2C9758BC-5EFB-4788-8444-79121774B4E5}" type="presParOf" srcId="{8C938C66-2C82-4031-864F-43E569EB5AC8}" destId="{88B8DD3B-8C59-44A5-9170-906A28B02AC4}" srcOrd="1" destOrd="0" presId="urn:microsoft.com/office/officeart/2008/layout/HorizontalMultiLevelHierarchy"/>
    <dgm:cxn modelId="{7EBAA0C7-9F66-4673-808B-D98FC683416F}" type="presParOf" srcId="{88B8DD3B-8C59-44A5-9170-906A28B02AC4}" destId="{A8B75623-355E-484C-890D-4A8F0C6281C2}" srcOrd="0" destOrd="0" presId="urn:microsoft.com/office/officeart/2008/layout/HorizontalMultiLevelHierarchy"/>
    <dgm:cxn modelId="{10718886-7462-4E5A-B197-3AEAB5D2B790}" type="presParOf" srcId="{88B8DD3B-8C59-44A5-9170-906A28B02AC4}" destId="{F32CDACA-A8C9-46AF-9892-6C992C94A7CF}" srcOrd="1" destOrd="0" presId="urn:microsoft.com/office/officeart/2008/layout/HorizontalMultiLevelHierarchy"/>
    <dgm:cxn modelId="{58A5E423-5C3B-4C1B-9910-F6F7D91510E6}" type="presParOf" srcId="{0DC8C325-9656-4A87-BA83-B54D3837339E}" destId="{3643B84C-6F19-4F2D-8852-DEF302463939}" srcOrd="2" destOrd="0" presId="urn:microsoft.com/office/officeart/2008/layout/HorizontalMultiLevelHierarchy"/>
    <dgm:cxn modelId="{B822552E-7ECB-486D-84B7-08037670284E}" type="presParOf" srcId="{3643B84C-6F19-4F2D-8852-DEF302463939}" destId="{3B98F80F-698E-46E7-9022-5C361E277703}" srcOrd="0" destOrd="0" presId="urn:microsoft.com/office/officeart/2008/layout/HorizontalMultiLevelHierarchy"/>
    <dgm:cxn modelId="{62A83D54-84C0-4E21-90C6-387B4C7C8760}" type="presParOf" srcId="{0DC8C325-9656-4A87-BA83-B54D3837339E}" destId="{B25D1CB7-AEC5-49CE-84F6-8C5FF371DEC1}" srcOrd="3" destOrd="0" presId="urn:microsoft.com/office/officeart/2008/layout/HorizontalMultiLevelHierarchy"/>
    <dgm:cxn modelId="{8065D85E-C872-4B7E-8ED8-F6C93B4A435E}" type="presParOf" srcId="{B25D1CB7-AEC5-49CE-84F6-8C5FF371DEC1}" destId="{2817649E-018F-4FF1-8FB4-519DC0ECC710}" srcOrd="0" destOrd="0" presId="urn:microsoft.com/office/officeart/2008/layout/HorizontalMultiLevelHierarchy"/>
    <dgm:cxn modelId="{40CF78B9-4706-4756-9F7B-4DE661231649}" type="presParOf" srcId="{B25D1CB7-AEC5-49CE-84F6-8C5FF371DEC1}" destId="{9645D77D-7EF6-4251-AE56-1509DBFD066B}" srcOrd="1" destOrd="0" presId="urn:microsoft.com/office/officeart/2008/layout/HorizontalMultiLevelHierarchy"/>
    <dgm:cxn modelId="{BC3A7D02-0F29-41C1-A8F6-376000FEE26D}" type="presParOf" srcId="{9645D77D-7EF6-4251-AE56-1509DBFD066B}" destId="{5438CA8B-FE75-4A2E-9D73-0619A7825A1D}" srcOrd="0" destOrd="0" presId="urn:microsoft.com/office/officeart/2008/layout/HorizontalMultiLevelHierarchy"/>
    <dgm:cxn modelId="{85A05CD0-7ACA-4934-8593-7ABAC8F65B7D}" type="presParOf" srcId="{5438CA8B-FE75-4A2E-9D73-0619A7825A1D}" destId="{F007B549-74FA-4499-96C0-5A176A6DD16B}" srcOrd="0" destOrd="0" presId="urn:microsoft.com/office/officeart/2008/layout/HorizontalMultiLevelHierarchy"/>
    <dgm:cxn modelId="{5F28AE0D-F36A-41BA-994C-15930D7B06A2}" type="presParOf" srcId="{9645D77D-7EF6-4251-AE56-1509DBFD066B}" destId="{CEEB7F7F-DFFB-417F-A438-647DF6E36B28}" srcOrd="1" destOrd="0" presId="urn:microsoft.com/office/officeart/2008/layout/HorizontalMultiLevelHierarchy"/>
    <dgm:cxn modelId="{B4912D70-E9F6-45B0-9B50-94D666A8D140}" type="presParOf" srcId="{CEEB7F7F-DFFB-417F-A438-647DF6E36B28}" destId="{C469938B-D8D6-4575-9139-9FBC5EABC664}" srcOrd="0" destOrd="0" presId="urn:microsoft.com/office/officeart/2008/layout/HorizontalMultiLevelHierarchy"/>
    <dgm:cxn modelId="{5BD57B83-AE1D-42CA-BF77-AC264053615D}" type="presParOf" srcId="{CEEB7F7F-DFFB-417F-A438-647DF6E36B28}" destId="{4CF5C3D9-B2DF-442F-BA42-5227EF3DD70C}" srcOrd="1" destOrd="0" presId="urn:microsoft.com/office/officeart/2008/layout/HorizontalMultiLevelHierarchy"/>
    <dgm:cxn modelId="{835CE97F-8ACD-4FB8-8145-EA52BC4B7802}" type="presParOf" srcId="{0DC8C325-9656-4A87-BA83-B54D3837339E}" destId="{88707DD2-966C-42AC-BDDB-01159C2D6E5B}" srcOrd="4" destOrd="0" presId="urn:microsoft.com/office/officeart/2008/layout/HorizontalMultiLevelHierarchy"/>
    <dgm:cxn modelId="{2197219B-E257-4B83-8823-CD26AB016A1C}" type="presParOf" srcId="{88707DD2-966C-42AC-BDDB-01159C2D6E5B}" destId="{7517C098-D551-44FC-8FFF-DC7C223859BA}" srcOrd="0" destOrd="0" presId="urn:microsoft.com/office/officeart/2008/layout/HorizontalMultiLevelHierarchy"/>
    <dgm:cxn modelId="{9A43ABFE-613F-430A-9A05-BC76A8771CB1}" type="presParOf" srcId="{0DC8C325-9656-4A87-BA83-B54D3837339E}" destId="{39F141A0-7C70-4AB9-8FF0-FFA9D2D7E027}" srcOrd="5" destOrd="0" presId="urn:microsoft.com/office/officeart/2008/layout/HorizontalMultiLevelHierarchy"/>
    <dgm:cxn modelId="{FADDF6D0-7CE2-4D00-A1E4-01B70F6BE70D}" type="presParOf" srcId="{39F141A0-7C70-4AB9-8FF0-FFA9D2D7E027}" destId="{B203ED49-CC17-4BCC-8F42-AC558CED99E6}" srcOrd="0" destOrd="0" presId="urn:microsoft.com/office/officeart/2008/layout/HorizontalMultiLevelHierarchy"/>
    <dgm:cxn modelId="{163AF35F-B939-40DE-A07F-A0948FED7EEB}" type="presParOf" srcId="{39F141A0-7C70-4AB9-8FF0-FFA9D2D7E027}" destId="{CA9453C0-F0A4-4F3F-9A54-6C82F15E06C0}" srcOrd="1" destOrd="0" presId="urn:microsoft.com/office/officeart/2008/layout/HorizontalMultiLevelHierarchy"/>
    <dgm:cxn modelId="{1EEB4750-653C-41E4-AAEA-6AFAE52BD6E3}" type="presParOf" srcId="{CA9453C0-F0A4-4F3F-9A54-6C82F15E06C0}" destId="{66830F4E-0246-4672-970D-F6E4C60A6FCB}" srcOrd="0" destOrd="0" presId="urn:microsoft.com/office/officeart/2008/layout/HorizontalMultiLevelHierarchy"/>
    <dgm:cxn modelId="{B9CD2C02-ADEC-48AA-AB28-513CC3146B68}" type="presParOf" srcId="{66830F4E-0246-4672-970D-F6E4C60A6FCB}" destId="{0816A154-2F39-404C-9EBF-7F83654D5A3C}" srcOrd="0" destOrd="0" presId="urn:microsoft.com/office/officeart/2008/layout/HorizontalMultiLevelHierarchy"/>
    <dgm:cxn modelId="{16DED484-2729-4E8F-A4D4-FF0B659431A2}" type="presParOf" srcId="{CA9453C0-F0A4-4F3F-9A54-6C82F15E06C0}" destId="{3DB00224-B281-4E66-8FA9-BB4DD0E65CB2}" srcOrd="1" destOrd="0" presId="urn:microsoft.com/office/officeart/2008/layout/HorizontalMultiLevelHierarchy"/>
    <dgm:cxn modelId="{AEAAB4A1-9E49-4C95-961D-2008585AE02B}" type="presParOf" srcId="{3DB00224-B281-4E66-8FA9-BB4DD0E65CB2}" destId="{B8146026-9080-413A-A7F1-E7C819355409}" srcOrd="0" destOrd="0" presId="urn:microsoft.com/office/officeart/2008/layout/HorizontalMultiLevelHierarchy"/>
    <dgm:cxn modelId="{08770D5A-40DB-4740-8F13-19E416BFB040}" type="presParOf" srcId="{3DB00224-B281-4E66-8FA9-BB4DD0E65CB2}" destId="{5E46F62C-3314-4E33-9D2C-3C3DAC2CC49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CA5CE4-FF90-48E0-8A4B-8F175D73E1B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92EF69-57BC-4B4B-954D-D9537C8FC992}">
      <dgm:prSet phldrT="[Text]"/>
      <dgm:spPr/>
      <dgm:t>
        <a:bodyPr/>
        <a:lstStyle/>
        <a:p>
          <a:r>
            <a:rPr lang="en-US" dirty="0" err="1" smtClean="0"/>
            <a:t>BoD</a:t>
          </a:r>
          <a:r>
            <a:rPr lang="en-US" dirty="0" smtClean="0"/>
            <a:t> meetings</a:t>
          </a:r>
          <a:endParaRPr lang="en-US" dirty="0"/>
        </a:p>
      </dgm:t>
    </dgm:pt>
    <dgm:pt modelId="{8D7933B7-BCE9-4BB5-A969-0BA2D27DF37C}" type="parTrans" cxnId="{3054633F-A542-47DA-9D19-AA23BA28183F}">
      <dgm:prSet/>
      <dgm:spPr/>
      <dgm:t>
        <a:bodyPr/>
        <a:lstStyle/>
        <a:p>
          <a:endParaRPr lang="en-US"/>
        </a:p>
      </dgm:t>
    </dgm:pt>
    <dgm:pt modelId="{66A9EA76-530C-483C-AE7A-F0B0D9C5A11C}" type="sibTrans" cxnId="{3054633F-A542-47DA-9D19-AA23BA28183F}">
      <dgm:prSet/>
      <dgm:spPr/>
      <dgm:t>
        <a:bodyPr/>
        <a:lstStyle/>
        <a:p>
          <a:endParaRPr lang="en-US"/>
        </a:p>
      </dgm:t>
    </dgm:pt>
    <dgm:pt modelId="{5A570B98-823A-4474-9EC9-D236268345CF}">
      <dgm:prSet phldrT="[Text]"/>
      <dgm:spPr/>
      <dgm:t>
        <a:bodyPr/>
        <a:lstStyle/>
        <a:p>
          <a:r>
            <a:rPr lang="en-US" dirty="0" smtClean="0"/>
            <a:t>Minimum 4 meetings per year</a:t>
          </a:r>
          <a:endParaRPr lang="en-US" dirty="0"/>
        </a:p>
      </dgm:t>
    </dgm:pt>
    <dgm:pt modelId="{ABECEB50-6FB9-4738-909E-48B84D8E1AC2}" type="parTrans" cxnId="{E7E5C1E0-661D-4632-8A16-644FE54BF7DC}">
      <dgm:prSet/>
      <dgm:spPr/>
      <dgm:t>
        <a:bodyPr/>
        <a:lstStyle/>
        <a:p>
          <a:endParaRPr lang="en-US"/>
        </a:p>
      </dgm:t>
    </dgm:pt>
    <dgm:pt modelId="{9993AFC5-BECE-42A0-B2DC-FEF9D28E6E63}" type="sibTrans" cxnId="{E7E5C1E0-661D-4632-8A16-644FE54BF7DC}">
      <dgm:prSet/>
      <dgm:spPr/>
      <dgm:t>
        <a:bodyPr/>
        <a:lstStyle/>
        <a:p>
          <a:endParaRPr lang="en-US"/>
        </a:p>
      </dgm:t>
    </dgm:pt>
    <dgm:pt modelId="{01CB4400-7C1D-4B70-87B2-01F110B4694B}">
      <dgm:prSet phldrT="[Text]"/>
      <dgm:spPr/>
      <dgm:t>
        <a:bodyPr/>
        <a:lstStyle/>
        <a:p>
          <a:r>
            <a:rPr lang="en-US" dirty="0" smtClean="0"/>
            <a:t>Shareholders Annual General Meeting</a:t>
          </a:r>
          <a:endParaRPr lang="en-US" dirty="0"/>
        </a:p>
      </dgm:t>
    </dgm:pt>
    <dgm:pt modelId="{01DD6EC7-3D3A-445B-9167-0DF263AF20DF}" type="parTrans" cxnId="{6B792AE1-92D7-449A-9EE4-5BE5A737BCF9}">
      <dgm:prSet/>
      <dgm:spPr/>
      <dgm:t>
        <a:bodyPr/>
        <a:lstStyle/>
        <a:p>
          <a:endParaRPr lang="en-US"/>
        </a:p>
      </dgm:t>
    </dgm:pt>
    <dgm:pt modelId="{DFFF8B2A-64E2-446D-AFC5-9CD4124CD676}" type="sibTrans" cxnId="{6B792AE1-92D7-449A-9EE4-5BE5A737BCF9}">
      <dgm:prSet/>
      <dgm:spPr/>
      <dgm:t>
        <a:bodyPr/>
        <a:lstStyle/>
        <a:p>
          <a:endParaRPr lang="en-US"/>
        </a:p>
      </dgm:t>
    </dgm:pt>
    <dgm:pt modelId="{CBB1DD1C-9C9E-4810-B958-8C3EC0C74CB2}">
      <dgm:prSet phldrT="[Text]"/>
      <dgm:spPr/>
      <dgm:t>
        <a:bodyPr/>
        <a:lstStyle/>
        <a:p>
          <a:r>
            <a:rPr lang="en-US" dirty="0" smtClean="0"/>
            <a:t>One person company: no need</a:t>
          </a:r>
          <a:endParaRPr lang="en-US" dirty="0"/>
        </a:p>
      </dgm:t>
    </dgm:pt>
    <dgm:pt modelId="{EC34A0FA-7A0A-4ED6-8EB6-71FE23837DC3}" type="parTrans" cxnId="{FCAC8819-5F93-405C-9222-6B3ACF6A535D}">
      <dgm:prSet/>
      <dgm:spPr/>
      <dgm:t>
        <a:bodyPr/>
        <a:lstStyle/>
        <a:p>
          <a:endParaRPr lang="en-US"/>
        </a:p>
      </dgm:t>
    </dgm:pt>
    <dgm:pt modelId="{F572C548-6AB6-40D1-A7EB-CF3FB6B962A5}" type="sibTrans" cxnId="{FCAC8819-5F93-405C-9222-6B3ACF6A535D}">
      <dgm:prSet/>
      <dgm:spPr/>
      <dgm:t>
        <a:bodyPr/>
        <a:lstStyle/>
        <a:p>
          <a:endParaRPr lang="en-US"/>
        </a:p>
      </dgm:t>
    </dgm:pt>
    <dgm:pt modelId="{59477CD5-DC10-4CDF-9B1A-1347DD9B3C62}">
      <dgm:prSet/>
      <dgm:spPr/>
      <dgm:t>
        <a:bodyPr/>
        <a:lstStyle/>
        <a:p>
          <a:r>
            <a:rPr lang="en-US" smtClean="0"/>
            <a:t>Public &amp; pvt LTD. companies…yes</a:t>
          </a:r>
          <a:endParaRPr lang="en-US" dirty="0"/>
        </a:p>
      </dgm:t>
    </dgm:pt>
    <dgm:pt modelId="{958E4A01-C557-47A9-812F-4F464E38E0B2}" type="parTrans" cxnId="{598888C3-F0AC-4B72-88C1-B4CF198AB845}">
      <dgm:prSet/>
      <dgm:spPr/>
      <dgm:t>
        <a:bodyPr/>
        <a:lstStyle/>
        <a:p>
          <a:endParaRPr lang="en-US"/>
        </a:p>
      </dgm:t>
    </dgm:pt>
    <dgm:pt modelId="{AB637E57-6253-4240-8159-3BBA789C16F2}" type="sibTrans" cxnId="{598888C3-F0AC-4B72-88C1-B4CF198AB845}">
      <dgm:prSet/>
      <dgm:spPr/>
      <dgm:t>
        <a:bodyPr/>
        <a:lstStyle/>
        <a:p>
          <a:endParaRPr lang="en-US"/>
        </a:p>
      </dgm:t>
    </dgm:pt>
    <dgm:pt modelId="{0381E73E-5639-40B6-9E70-671688F1893B}">
      <dgm:prSet/>
      <dgm:spPr/>
      <dgm:t>
        <a:bodyPr/>
        <a:lstStyle/>
        <a:p>
          <a:r>
            <a:rPr lang="en-US" smtClean="0"/>
            <a:t>General notice by letter / email</a:t>
          </a:r>
          <a:endParaRPr lang="en-US" dirty="0"/>
        </a:p>
      </dgm:t>
    </dgm:pt>
    <dgm:pt modelId="{C8998DBA-5299-4479-AC68-88891B141F11}" type="parTrans" cxnId="{212CD191-DA8D-48ED-9852-C05684115634}">
      <dgm:prSet/>
      <dgm:spPr/>
      <dgm:t>
        <a:bodyPr/>
        <a:lstStyle/>
        <a:p>
          <a:endParaRPr lang="en-US"/>
        </a:p>
      </dgm:t>
    </dgm:pt>
    <dgm:pt modelId="{42F72EB9-F14A-412C-8C7F-EEDE54B10721}" type="sibTrans" cxnId="{212CD191-DA8D-48ED-9852-C05684115634}">
      <dgm:prSet/>
      <dgm:spPr/>
      <dgm:t>
        <a:bodyPr/>
        <a:lstStyle/>
        <a:p>
          <a:endParaRPr lang="en-US"/>
        </a:p>
      </dgm:t>
    </dgm:pt>
    <dgm:pt modelId="{77EA9A6C-E2A9-40FC-8A32-F8BAEF5C3AB2}">
      <dgm:prSet/>
      <dgm:spPr/>
      <dgm:t>
        <a:bodyPr/>
        <a:lstStyle/>
        <a:p>
          <a:r>
            <a:rPr lang="en-US" dirty="0" smtClean="0">
              <a:solidFill>
                <a:srgbClr val="7030A0"/>
              </a:solidFill>
            </a:rPr>
            <a:t>Quorum</a:t>
          </a:r>
          <a:r>
            <a:rPr lang="en-US" dirty="0" smtClean="0"/>
            <a:t> (physically present): depending on # shareholders: 5 to 30</a:t>
          </a:r>
          <a:endParaRPr lang="en-US" dirty="0"/>
        </a:p>
      </dgm:t>
    </dgm:pt>
    <dgm:pt modelId="{45EAC31E-2AFA-4C96-9979-B88BFBC132E8}" type="parTrans" cxnId="{5D5B2815-E49A-47F5-8593-F61E06410CB8}">
      <dgm:prSet/>
      <dgm:spPr/>
      <dgm:t>
        <a:bodyPr/>
        <a:lstStyle/>
        <a:p>
          <a:endParaRPr lang="en-US"/>
        </a:p>
      </dgm:t>
    </dgm:pt>
    <dgm:pt modelId="{DA206554-0AD3-4065-B78D-08BC33EB5581}" type="sibTrans" cxnId="{5D5B2815-E49A-47F5-8593-F61E06410CB8}">
      <dgm:prSet/>
      <dgm:spPr/>
      <dgm:t>
        <a:bodyPr/>
        <a:lstStyle/>
        <a:p>
          <a:endParaRPr lang="en-US"/>
        </a:p>
      </dgm:t>
    </dgm:pt>
    <dgm:pt modelId="{0531B1C2-13F1-48D1-955C-55731797222A}">
      <dgm:prSet/>
      <dgm:spPr/>
      <dgm:t>
        <a:bodyPr/>
        <a:lstStyle/>
        <a:p>
          <a:r>
            <a:rPr lang="en-US" dirty="0" smtClean="0">
              <a:solidFill>
                <a:srgbClr val="7030A0"/>
              </a:solidFill>
            </a:rPr>
            <a:t>Proxy</a:t>
          </a:r>
          <a:r>
            <a:rPr lang="en-US" dirty="0" smtClean="0"/>
            <a:t> voting….Yes</a:t>
          </a:r>
        </a:p>
      </dgm:t>
    </dgm:pt>
    <dgm:pt modelId="{C1EEC383-F142-4D80-AA65-B39E0D42B93E}" type="parTrans" cxnId="{5F373476-DEEF-418C-B783-6035AD21D1A6}">
      <dgm:prSet/>
      <dgm:spPr/>
      <dgm:t>
        <a:bodyPr/>
        <a:lstStyle/>
        <a:p>
          <a:endParaRPr lang="en-US"/>
        </a:p>
      </dgm:t>
    </dgm:pt>
    <dgm:pt modelId="{FA03D7DD-30D2-4435-9233-56B1BB23A10F}" type="sibTrans" cxnId="{5F373476-DEEF-418C-B783-6035AD21D1A6}">
      <dgm:prSet/>
      <dgm:spPr/>
      <dgm:t>
        <a:bodyPr/>
        <a:lstStyle/>
        <a:p>
          <a:endParaRPr lang="en-US"/>
        </a:p>
      </dgm:t>
    </dgm:pt>
    <dgm:pt modelId="{EC4FAE4A-BA23-4A14-A75C-0AF94CE2DD8D}">
      <dgm:prSet/>
      <dgm:spPr/>
      <dgm:t>
        <a:bodyPr/>
        <a:lstStyle/>
        <a:p>
          <a:r>
            <a:rPr lang="en-US" dirty="0" smtClean="0">
              <a:solidFill>
                <a:srgbClr val="7030A0"/>
              </a:solidFill>
            </a:rPr>
            <a:t>Electronic</a:t>
          </a:r>
          <a:r>
            <a:rPr lang="en-US" dirty="0" smtClean="0"/>
            <a:t> Voting…Yes</a:t>
          </a:r>
          <a:endParaRPr lang="en-US" dirty="0">
            <a:solidFill>
              <a:srgbClr val="00B050"/>
            </a:solidFill>
          </a:endParaRPr>
        </a:p>
      </dgm:t>
    </dgm:pt>
    <dgm:pt modelId="{C0BE398E-45F0-4462-9467-1D66F4E0D6EC}" type="parTrans" cxnId="{9FDAB36D-1FDD-4288-B8A7-AF384DD1143B}">
      <dgm:prSet/>
      <dgm:spPr/>
      <dgm:t>
        <a:bodyPr/>
        <a:lstStyle/>
        <a:p>
          <a:endParaRPr lang="en-US"/>
        </a:p>
      </dgm:t>
    </dgm:pt>
    <dgm:pt modelId="{6D343100-7059-408D-AB91-A9B48A02B9AC}" type="sibTrans" cxnId="{9FDAB36D-1FDD-4288-B8A7-AF384DD1143B}">
      <dgm:prSet/>
      <dgm:spPr/>
      <dgm:t>
        <a:bodyPr/>
        <a:lstStyle/>
        <a:p>
          <a:endParaRPr lang="en-US"/>
        </a:p>
      </dgm:t>
    </dgm:pt>
    <dgm:pt modelId="{E54221CA-3821-4D48-BD32-59C58D0D0135}">
      <dgm:prSet/>
      <dgm:spPr/>
      <dgm:t>
        <a:bodyPr/>
        <a:lstStyle/>
        <a:p>
          <a:r>
            <a:rPr lang="en-US" smtClean="0"/>
            <a:t>Not &gt; 120 days gap</a:t>
          </a:r>
          <a:endParaRPr lang="en-US" dirty="0"/>
        </a:p>
      </dgm:t>
    </dgm:pt>
    <dgm:pt modelId="{08E36B0C-8892-417F-880D-93493E62A9D4}" type="parTrans" cxnId="{C3451EB9-1149-4FDE-8BDC-200EEDD322E4}">
      <dgm:prSet/>
      <dgm:spPr/>
      <dgm:t>
        <a:bodyPr/>
        <a:lstStyle/>
        <a:p>
          <a:endParaRPr lang="en-US"/>
        </a:p>
      </dgm:t>
    </dgm:pt>
    <dgm:pt modelId="{8B83024C-9AE1-44DC-953B-DFA665A2AB38}" type="sibTrans" cxnId="{C3451EB9-1149-4FDE-8BDC-200EEDD322E4}">
      <dgm:prSet/>
      <dgm:spPr/>
      <dgm:t>
        <a:bodyPr/>
        <a:lstStyle/>
        <a:p>
          <a:endParaRPr lang="en-US"/>
        </a:p>
      </dgm:t>
    </dgm:pt>
    <dgm:pt modelId="{86326A56-2B00-4A35-81AE-CDF179471BD8}">
      <dgm:prSet/>
      <dgm:spPr/>
      <dgm:t>
        <a:bodyPr/>
        <a:lstStyle/>
        <a:p>
          <a:r>
            <a:rPr lang="en-US" smtClean="0"/>
            <a:t>Video conferencing…yes</a:t>
          </a:r>
          <a:endParaRPr lang="en-US" dirty="0"/>
        </a:p>
      </dgm:t>
    </dgm:pt>
    <dgm:pt modelId="{96DE2EB6-BFEE-405C-9BB5-D3B2E4505178}" type="parTrans" cxnId="{2164E554-F7EC-492F-9C03-05C684A79924}">
      <dgm:prSet/>
      <dgm:spPr/>
      <dgm:t>
        <a:bodyPr/>
        <a:lstStyle/>
        <a:p>
          <a:endParaRPr lang="en-US"/>
        </a:p>
      </dgm:t>
    </dgm:pt>
    <dgm:pt modelId="{E5A3C169-2246-4CE3-BD47-E2C184BB3A36}" type="sibTrans" cxnId="{2164E554-F7EC-492F-9C03-05C684A79924}">
      <dgm:prSet/>
      <dgm:spPr/>
      <dgm:t>
        <a:bodyPr/>
        <a:lstStyle/>
        <a:p>
          <a:endParaRPr lang="en-US"/>
        </a:p>
      </dgm:t>
    </dgm:pt>
    <dgm:pt modelId="{81A70EF3-11E2-492C-88E8-6B821C249218}">
      <dgm:prSet/>
      <dgm:spPr/>
      <dgm:t>
        <a:bodyPr/>
        <a:lstStyle/>
        <a:p>
          <a:r>
            <a:rPr lang="en-US" dirty="0" smtClean="0"/>
            <a:t>Quorum: 1/3rd  strength OR 2 directors whichever max.</a:t>
          </a:r>
          <a:r>
            <a:rPr lang="en-US" dirty="0" smtClean="0">
              <a:solidFill>
                <a:srgbClr val="FF0000"/>
              </a:solidFill>
            </a:rPr>
            <a:t> </a:t>
          </a:r>
          <a:r>
            <a:rPr lang="en-US" dirty="0" smtClean="0">
              <a:solidFill>
                <a:schemeClr val="accent4">
                  <a:lumMod val="50000"/>
                </a:schemeClr>
              </a:solidFill>
            </a:rPr>
            <a:t>(one person </a:t>
          </a:r>
          <a:r>
            <a:rPr lang="en-US" dirty="0" err="1" smtClean="0">
              <a:solidFill>
                <a:schemeClr val="accent4">
                  <a:lumMod val="50000"/>
                </a:schemeClr>
              </a:solidFill>
            </a:rPr>
            <a:t>company..X</a:t>
          </a:r>
          <a:r>
            <a:rPr lang="en-US" dirty="0" smtClean="0">
              <a:solidFill>
                <a:schemeClr val="accent4">
                  <a:lumMod val="50000"/>
                </a:schemeClr>
              </a:solidFill>
            </a:rPr>
            <a:t>)</a:t>
          </a:r>
          <a:endParaRPr lang="en-US" dirty="0">
            <a:solidFill>
              <a:schemeClr val="accent4">
                <a:lumMod val="50000"/>
              </a:schemeClr>
            </a:solidFill>
          </a:endParaRPr>
        </a:p>
      </dgm:t>
    </dgm:pt>
    <dgm:pt modelId="{2CE1C3CB-91E8-40EB-A1C1-BADC6A2487C5}" type="parTrans" cxnId="{C30D71D7-C29A-43FF-83EF-45E3C0083DA3}">
      <dgm:prSet/>
      <dgm:spPr/>
      <dgm:t>
        <a:bodyPr/>
        <a:lstStyle/>
        <a:p>
          <a:endParaRPr lang="en-US"/>
        </a:p>
      </dgm:t>
    </dgm:pt>
    <dgm:pt modelId="{88B5E2AD-05ED-45A0-AAAE-67FCCC259F32}" type="sibTrans" cxnId="{C30D71D7-C29A-43FF-83EF-45E3C0083DA3}">
      <dgm:prSet/>
      <dgm:spPr/>
      <dgm:t>
        <a:bodyPr/>
        <a:lstStyle/>
        <a:p>
          <a:endParaRPr lang="en-US"/>
        </a:p>
      </dgm:t>
    </dgm:pt>
    <dgm:pt modelId="{612872E0-1025-4B75-976E-DA9D1EF8467C}">
      <dgm:prSet/>
      <dgm:spPr/>
      <dgm:t>
        <a:bodyPr/>
        <a:lstStyle/>
        <a:p>
          <a:r>
            <a:rPr lang="en-US" dirty="0" smtClean="0"/>
            <a:t>7 days prior notice</a:t>
          </a:r>
          <a:endParaRPr lang="en-US" dirty="0"/>
        </a:p>
      </dgm:t>
    </dgm:pt>
    <dgm:pt modelId="{BF63FBC3-CB3B-43E4-87B3-F480A5E5D227}" type="parTrans" cxnId="{490F2D44-01AD-42AC-BE2B-C3F22C629C1D}">
      <dgm:prSet/>
      <dgm:spPr/>
      <dgm:t>
        <a:bodyPr/>
        <a:lstStyle/>
        <a:p>
          <a:endParaRPr lang="en-US"/>
        </a:p>
      </dgm:t>
    </dgm:pt>
    <dgm:pt modelId="{EBCF1A4B-2A80-4DE5-8CA3-1BEADC392D23}" type="sibTrans" cxnId="{490F2D44-01AD-42AC-BE2B-C3F22C629C1D}">
      <dgm:prSet/>
      <dgm:spPr/>
      <dgm:t>
        <a:bodyPr/>
        <a:lstStyle/>
        <a:p>
          <a:endParaRPr lang="en-US"/>
        </a:p>
      </dgm:t>
    </dgm:pt>
    <dgm:pt modelId="{61581152-B114-46CA-A013-5DC63EF38F4B}" type="pres">
      <dgm:prSet presAssocID="{79CA5CE4-FF90-48E0-8A4B-8F175D73E1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20135F-4358-4E61-92B3-6505DA965ABF}" type="pres">
      <dgm:prSet presAssocID="{4D92EF69-57BC-4B4B-954D-D9537C8FC992}" presName="composite" presStyleCnt="0"/>
      <dgm:spPr/>
    </dgm:pt>
    <dgm:pt modelId="{CA3A5502-4D75-4A8A-906D-DCCAF05D038C}" type="pres">
      <dgm:prSet presAssocID="{4D92EF69-57BC-4B4B-954D-D9537C8FC9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3124-0E2C-44A9-86CF-B87D1507740D}" type="pres">
      <dgm:prSet presAssocID="{4D92EF69-57BC-4B4B-954D-D9537C8FC99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A4BD9-6E86-4B99-A109-04779ECF7E61}" type="pres">
      <dgm:prSet presAssocID="{66A9EA76-530C-483C-AE7A-F0B0D9C5A11C}" presName="space" presStyleCnt="0"/>
      <dgm:spPr/>
    </dgm:pt>
    <dgm:pt modelId="{D469759E-27C1-4548-8B45-F58C247AA3FA}" type="pres">
      <dgm:prSet presAssocID="{01CB4400-7C1D-4B70-87B2-01F110B4694B}" presName="composite" presStyleCnt="0"/>
      <dgm:spPr/>
    </dgm:pt>
    <dgm:pt modelId="{C3E9C03E-54E5-40F0-82C2-4558B6B20680}" type="pres">
      <dgm:prSet presAssocID="{01CB4400-7C1D-4B70-87B2-01F110B4694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CCA03-3CD4-41C6-8CEC-DB141E28F363}" type="pres">
      <dgm:prSet presAssocID="{01CB4400-7C1D-4B70-87B2-01F110B4694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AC8819-5F93-405C-9222-6B3ACF6A535D}" srcId="{01CB4400-7C1D-4B70-87B2-01F110B4694B}" destId="{CBB1DD1C-9C9E-4810-B958-8C3EC0C74CB2}" srcOrd="0" destOrd="0" parTransId="{EC34A0FA-7A0A-4ED6-8EB6-71FE23837DC3}" sibTransId="{F572C548-6AB6-40D1-A7EB-CF3FB6B962A5}"/>
    <dgm:cxn modelId="{E7E5C1E0-661D-4632-8A16-644FE54BF7DC}" srcId="{4D92EF69-57BC-4B4B-954D-D9537C8FC992}" destId="{5A570B98-823A-4474-9EC9-D236268345CF}" srcOrd="0" destOrd="0" parTransId="{ABECEB50-6FB9-4738-909E-48B84D8E1AC2}" sibTransId="{9993AFC5-BECE-42A0-B2DC-FEF9D28E6E63}"/>
    <dgm:cxn modelId="{9DAB810C-3CB5-4EDB-808E-F05296D7E22A}" type="presOf" srcId="{01CB4400-7C1D-4B70-87B2-01F110B4694B}" destId="{C3E9C03E-54E5-40F0-82C2-4558B6B20680}" srcOrd="0" destOrd="0" presId="urn:microsoft.com/office/officeart/2005/8/layout/hList1"/>
    <dgm:cxn modelId="{64832C00-832E-408F-AC9B-0B5B1CA4D60B}" type="presOf" srcId="{81A70EF3-11E2-492C-88E8-6B821C249218}" destId="{8FF43124-0E2C-44A9-86CF-B87D1507740D}" srcOrd="0" destOrd="3" presId="urn:microsoft.com/office/officeart/2005/8/layout/hList1"/>
    <dgm:cxn modelId="{598888C3-F0AC-4B72-88C1-B4CF198AB845}" srcId="{01CB4400-7C1D-4B70-87B2-01F110B4694B}" destId="{59477CD5-DC10-4CDF-9B1A-1347DD9B3C62}" srcOrd="1" destOrd="0" parTransId="{958E4A01-C557-47A9-812F-4F464E38E0B2}" sibTransId="{AB637E57-6253-4240-8159-3BBA789C16F2}"/>
    <dgm:cxn modelId="{20054658-4820-40B7-8110-0929387C414F}" type="presOf" srcId="{5A570B98-823A-4474-9EC9-D236268345CF}" destId="{8FF43124-0E2C-44A9-86CF-B87D1507740D}" srcOrd="0" destOrd="0" presId="urn:microsoft.com/office/officeart/2005/8/layout/hList1"/>
    <dgm:cxn modelId="{6B792AE1-92D7-449A-9EE4-5BE5A737BCF9}" srcId="{79CA5CE4-FF90-48E0-8A4B-8F175D73E1BA}" destId="{01CB4400-7C1D-4B70-87B2-01F110B4694B}" srcOrd="1" destOrd="0" parTransId="{01DD6EC7-3D3A-445B-9167-0DF263AF20DF}" sibTransId="{DFFF8B2A-64E2-446D-AFC5-9CD4124CD676}"/>
    <dgm:cxn modelId="{661F6A9E-FC76-479F-AC19-0E5C9DB2D0F0}" type="presOf" srcId="{4D92EF69-57BC-4B4B-954D-D9537C8FC992}" destId="{CA3A5502-4D75-4A8A-906D-DCCAF05D038C}" srcOrd="0" destOrd="0" presId="urn:microsoft.com/office/officeart/2005/8/layout/hList1"/>
    <dgm:cxn modelId="{1F4A0341-444B-4CEA-8A1C-D4E5457FC641}" type="presOf" srcId="{612872E0-1025-4B75-976E-DA9D1EF8467C}" destId="{8FF43124-0E2C-44A9-86CF-B87D1507740D}" srcOrd="0" destOrd="4" presId="urn:microsoft.com/office/officeart/2005/8/layout/hList1"/>
    <dgm:cxn modelId="{15A9529D-B3CF-4672-AAB6-EFBA9AB04152}" type="presOf" srcId="{0381E73E-5639-40B6-9E70-671688F1893B}" destId="{247CCA03-3CD4-41C6-8CEC-DB141E28F363}" srcOrd="0" destOrd="2" presId="urn:microsoft.com/office/officeart/2005/8/layout/hList1"/>
    <dgm:cxn modelId="{490F2D44-01AD-42AC-BE2B-C3F22C629C1D}" srcId="{4D92EF69-57BC-4B4B-954D-D9537C8FC992}" destId="{612872E0-1025-4B75-976E-DA9D1EF8467C}" srcOrd="4" destOrd="0" parTransId="{BF63FBC3-CB3B-43E4-87B3-F480A5E5D227}" sibTransId="{EBCF1A4B-2A80-4DE5-8CA3-1BEADC392D23}"/>
    <dgm:cxn modelId="{5D5B2815-E49A-47F5-8593-F61E06410CB8}" srcId="{01CB4400-7C1D-4B70-87B2-01F110B4694B}" destId="{77EA9A6C-E2A9-40FC-8A32-F8BAEF5C3AB2}" srcOrd="3" destOrd="0" parTransId="{45EAC31E-2AFA-4C96-9979-B88BFBC132E8}" sibTransId="{DA206554-0AD3-4065-B78D-08BC33EB5581}"/>
    <dgm:cxn modelId="{166A487D-6357-4B7A-B784-744BE7D8BA81}" type="presOf" srcId="{EC4FAE4A-BA23-4A14-A75C-0AF94CE2DD8D}" destId="{247CCA03-3CD4-41C6-8CEC-DB141E28F363}" srcOrd="0" destOrd="5" presId="urn:microsoft.com/office/officeart/2005/8/layout/hList1"/>
    <dgm:cxn modelId="{C33AE38A-F97C-4F6E-934B-AB6A877E362C}" type="presOf" srcId="{77EA9A6C-E2A9-40FC-8A32-F8BAEF5C3AB2}" destId="{247CCA03-3CD4-41C6-8CEC-DB141E28F363}" srcOrd="0" destOrd="3" presId="urn:microsoft.com/office/officeart/2005/8/layout/hList1"/>
    <dgm:cxn modelId="{3054633F-A542-47DA-9D19-AA23BA28183F}" srcId="{79CA5CE4-FF90-48E0-8A4B-8F175D73E1BA}" destId="{4D92EF69-57BC-4B4B-954D-D9537C8FC992}" srcOrd="0" destOrd="0" parTransId="{8D7933B7-BCE9-4BB5-A969-0BA2D27DF37C}" sibTransId="{66A9EA76-530C-483C-AE7A-F0B0D9C5A11C}"/>
    <dgm:cxn modelId="{C30D71D7-C29A-43FF-83EF-45E3C0083DA3}" srcId="{4D92EF69-57BC-4B4B-954D-D9537C8FC992}" destId="{81A70EF3-11E2-492C-88E8-6B821C249218}" srcOrd="3" destOrd="0" parTransId="{2CE1C3CB-91E8-40EB-A1C1-BADC6A2487C5}" sibTransId="{88B5E2AD-05ED-45A0-AAAE-67FCCC259F32}"/>
    <dgm:cxn modelId="{212CD191-DA8D-48ED-9852-C05684115634}" srcId="{01CB4400-7C1D-4B70-87B2-01F110B4694B}" destId="{0381E73E-5639-40B6-9E70-671688F1893B}" srcOrd="2" destOrd="0" parTransId="{C8998DBA-5299-4479-AC68-88891B141F11}" sibTransId="{42F72EB9-F14A-412C-8C7F-EEDE54B10721}"/>
    <dgm:cxn modelId="{2164E554-F7EC-492F-9C03-05C684A79924}" srcId="{4D92EF69-57BC-4B4B-954D-D9537C8FC992}" destId="{86326A56-2B00-4A35-81AE-CDF179471BD8}" srcOrd="2" destOrd="0" parTransId="{96DE2EB6-BFEE-405C-9BB5-D3B2E4505178}" sibTransId="{E5A3C169-2246-4CE3-BD47-E2C184BB3A36}"/>
    <dgm:cxn modelId="{16B30FAB-D606-4194-8FFC-9BA6E849D04B}" type="presOf" srcId="{79CA5CE4-FF90-48E0-8A4B-8F175D73E1BA}" destId="{61581152-B114-46CA-A013-5DC63EF38F4B}" srcOrd="0" destOrd="0" presId="urn:microsoft.com/office/officeart/2005/8/layout/hList1"/>
    <dgm:cxn modelId="{C3451EB9-1149-4FDE-8BDC-200EEDD322E4}" srcId="{4D92EF69-57BC-4B4B-954D-D9537C8FC992}" destId="{E54221CA-3821-4D48-BD32-59C58D0D0135}" srcOrd="1" destOrd="0" parTransId="{08E36B0C-8892-417F-880D-93493E62A9D4}" sibTransId="{8B83024C-9AE1-44DC-953B-DFA665A2AB38}"/>
    <dgm:cxn modelId="{47887C83-E926-454F-824E-1E6B785A8C30}" type="presOf" srcId="{CBB1DD1C-9C9E-4810-B958-8C3EC0C74CB2}" destId="{247CCA03-3CD4-41C6-8CEC-DB141E28F363}" srcOrd="0" destOrd="0" presId="urn:microsoft.com/office/officeart/2005/8/layout/hList1"/>
    <dgm:cxn modelId="{5F373476-DEEF-418C-B783-6035AD21D1A6}" srcId="{01CB4400-7C1D-4B70-87B2-01F110B4694B}" destId="{0531B1C2-13F1-48D1-955C-55731797222A}" srcOrd="4" destOrd="0" parTransId="{C1EEC383-F142-4D80-AA65-B39E0D42B93E}" sibTransId="{FA03D7DD-30D2-4435-9233-56B1BB23A10F}"/>
    <dgm:cxn modelId="{0234D42B-46EC-4466-87A1-415ED83C2D49}" type="presOf" srcId="{86326A56-2B00-4A35-81AE-CDF179471BD8}" destId="{8FF43124-0E2C-44A9-86CF-B87D1507740D}" srcOrd="0" destOrd="2" presId="urn:microsoft.com/office/officeart/2005/8/layout/hList1"/>
    <dgm:cxn modelId="{F2340C9F-55C8-48D8-A886-B678DC582175}" type="presOf" srcId="{0531B1C2-13F1-48D1-955C-55731797222A}" destId="{247CCA03-3CD4-41C6-8CEC-DB141E28F363}" srcOrd="0" destOrd="4" presId="urn:microsoft.com/office/officeart/2005/8/layout/hList1"/>
    <dgm:cxn modelId="{8C4E0F96-BFAE-45F7-B574-5883489AED8F}" type="presOf" srcId="{E54221CA-3821-4D48-BD32-59C58D0D0135}" destId="{8FF43124-0E2C-44A9-86CF-B87D1507740D}" srcOrd="0" destOrd="1" presId="urn:microsoft.com/office/officeart/2005/8/layout/hList1"/>
    <dgm:cxn modelId="{9FDAB36D-1FDD-4288-B8A7-AF384DD1143B}" srcId="{01CB4400-7C1D-4B70-87B2-01F110B4694B}" destId="{EC4FAE4A-BA23-4A14-A75C-0AF94CE2DD8D}" srcOrd="5" destOrd="0" parTransId="{C0BE398E-45F0-4462-9467-1D66F4E0D6EC}" sibTransId="{6D343100-7059-408D-AB91-A9B48A02B9AC}"/>
    <dgm:cxn modelId="{503834F4-E64A-4FB5-9DF1-2EF4076E526B}" type="presOf" srcId="{59477CD5-DC10-4CDF-9B1A-1347DD9B3C62}" destId="{247CCA03-3CD4-41C6-8CEC-DB141E28F363}" srcOrd="0" destOrd="1" presId="urn:microsoft.com/office/officeart/2005/8/layout/hList1"/>
    <dgm:cxn modelId="{418852E8-D7FE-4FB0-AAAF-C61BC81508D4}" type="presParOf" srcId="{61581152-B114-46CA-A013-5DC63EF38F4B}" destId="{4D20135F-4358-4E61-92B3-6505DA965ABF}" srcOrd="0" destOrd="0" presId="urn:microsoft.com/office/officeart/2005/8/layout/hList1"/>
    <dgm:cxn modelId="{6F9AFC7C-5A67-4AE8-B6BC-5515A905FCB2}" type="presParOf" srcId="{4D20135F-4358-4E61-92B3-6505DA965ABF}" destId="{CA3A5502-4D75-4A8A-906D-DCCAF05D038C}" srcOrd="0" destOrd="0" presId="urn:microsoft.com/office/officeart/2005/8/layout/hList1"/>
    <dgm:cxn modelId="{9A994D4F-CE18-464F-885A-1BF209C11218}" type="presParOf" srcId="{4D20135F-4358-4E61-92B3-6505DA965ABF}" destId="{8FF43124-0E2C-44A9-86CF-B87D1507740D}" srcOrd="1" destOrd="0" presId="urn:microsoft.com/office/officeart/2005/8/layout/hList1"/>
    <dgm:cxn modelId="{A9AEE162-38B6-4D55-A63E-E7E7562C1441}" type="presParOf" srcId="{61581152-B114-46CA-A013-5DC63EF38F4B}" destId="{FA6A4BD9-6E86-4B99-A109-04779ECF7E61}" srcOrd="1" destOrd="0" presId="urn:microsoft.com/office/officeart/2005/8/layout/hList1"/>
    <dgm:cxn modelId="{D305C791-0107-450C-A417-C781E471D030}" type="presParOf" srcId="{61581152-B114-46CA-A013-5DC63EF38F4B}" destId="{D469759E-27C1-4548-8B45-F58C247AA3FA}" srcOrd="2" destOrd="0" presId="urn:microsoft.com/office/officeart/2005/8/layout/hList1"/>
    <dgm:cxn modelId="{EF2C07CE-33E9-4B4B-9948-0C39389ECB62}" type="presParOf" srcId="{D469759E-27C1-4548-8B45-F58C247AA3FA}" destId="{C3E9C03E-54E5-40F0-82C2-4558B6B20680}" srcOrd="0" destOrd="0" presId="urn:microsoft.com/office/officeart/2005/8/layout/hList1"/>
    <dgm:cxn modelId="{E22B66B3-457A-45C2-9D17-16D82ECA7E5B}" type="presParOf" srcId="{D469759E-27C1-4548-8B45-F58C247AA3FA}" destId="{247CCA03-3CD4-41C6-8CEC-DB141E28F3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5502-4D75-4A8A-906D-DCCAF05D038C}">
      <dsp:nvSpPr>
        <dsp:cNvPr id="0" name=""/>
        <dsp:cNvSpPr/>
      </dsp:nvSpPr>
      <dsp:spPr>
        <a:xfrm>
          <a:off x="42" y="138274"/>
          <a:ext cx="4111139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Auditors</a:t>
          </a:r>
          <a:endParaRPr lang="en-US" sz="2800" kern="1200" dirty="0"/>
        </a:p>
      </dsp:txBody>
      <dsp:txXfrm>
        <a:off x="42" y="138274"/>
        <a:ext cx="4111139" cy="806400"/>
      </dsp:txXfrm>
    </dsp:sp>
    <dsp:sp modelId="{8FF43124-0E2C-44A9-86CF-B87D1507740D}">
      <dsp:nvSpPr>
        <dsp:cNvPr id="0" name=""/>
        <dsp:cNvSpPr/>
      </dsp:nvSpPr>
      <dsp:spPr>
        <a:xfrm>
          <a:off x="42" y="944674"/>
          <a:ext cx="4111139" cy="38718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 auditor: max 20 companies.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Individual auditor: 5 years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Audit firm: 5 year x 2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Cooling off: 5 years</a:t>
          </a:r>
          <a:endParaRPr lang="en-US" sz="2800" kern="1200" dirty="0"/>
        </a:p>
      </dsp:txBody>
      <dsp:txXfrm>
        <a:off x="42" y="944674"/>
        <a:ext cx="4111139" cy="3871822"/>
      </dsp:txXfrm>
    </dsp:sp>
    <dsp:sp modelId="{F9D964A0-5E5F-49A8-AACB-A0E630C3487F}">
      <dsp:nvSpPr>
        <dsp:cNvPr id="0" name=""/>
        <dsp:cNvSpPr/>
      </dsp:nvSpPr>
      <dsp:spPr>
        <a:xfrm>
          <a:off x="4686742" y="138274"/>
          <a:ext cx="4111139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Transparency, accountability</a:t>
          </a:r>
          <a:endParaRPr lang="en-US" sz="2800" kern="1200" dirty="0"/>
        </a:p>
      </dsp:txBody>
      <dsp:txXfrm>
        <a:off x="4686742" y="138274"/>
        <a:ext cx="4111139" cy="806400"/>
      </dsp:txXfrm>
    </dsp:sp>
    <dsp:sp modelId="{CFE98D5F-53F7-457F-BEC5-F3FE6484F0E1}">
      <dsp:nvSpPr>
        <dsp:cNvPr id="0" name=""/>
        <dsp:cNvSpPr/>
      </dsp:nvSpPr>
      <dsp:spPr>
        <a:xfrm>
          <a:off x="4686742" y="944674"/>
          <a:ext cx="4111139" cy="38718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Company </a:t>
          </a:r>
          <a:r>
            <a:rPr lang="en-US" sz="2800" kern="1200" dirty="0" smtClean="0">
              <a:solidFill>
                <a:srgbClr val="C00000"/>
              </a:solidFill>
            </a:rPr>
            <a:t>can’t give loans to directors/related </a:t>
          </a:r>
          <a:r>
            <a:rPr lang="en-US" sz="2800" kern="1200" dirty="0" smtClean="0"/>
            <a:t>people.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C00000"/>
              </a:solidFill>
            </a:rPr>
            <a:t>Full time Company Secretary: </a:t>
          </a:r>
          <a:r>
            <a:rPr lang="en-US" sz="2800" kern="1200" dirty="0" smtClean="0"/>
            <a:t>capital &gt;Rs.5 cr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Whistleblower protection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Fraud report to Central government + shareholders' meeting</a:t>
          </a:r>
          <a:endParaRPr lang="en-US" sz="2800" kern="1200" dirty="0"/>
        </a:p>
      </dsp:txBody>
      <dsp:txXfrm>
        <a:off x="4686742" y="944674"/>
        <a:ext cx="4111139" cy="38718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D218C-2E78-4546-9B33-028F845C4E6E}">
      <dsp:nvSpPr>
        <dsp:cNvPr id="0" name=""/>
        <dsp:cNvSpPr/>
      </dsp:nvSpPr>
      <dsp:spPr>
        <a:xfrm>
          <a:off x="1140926" y="4212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93368-D88E-478F-988C-94917B05C024}">
      <dsp:nvSpPr>
        <dsp:cNvPr id="0" name=""/>
        <dsp:cNvSpPr/>
      </dsp:nvSpPr>
      <dsp:spPr>
        <a:xfrm>
          <a:off x="1140926" y="1692670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Company Law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Tribunal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(NCLT)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40926" y="1692670"/>
        <a:ext cx="3099943" cy="980592"/>
      </dsp:txXfrm>
    </dsp:sp>
    <dsp:sp modelId="{D6719390-00CA-410F-82A1-49E693F1790B}">
      <dsp:nvSpPr>
        <dsp:cNvPr id="0" name=""/>
        <dsp:cNvSpPr/>
      </dsp:nvSpPr>
      <dsp:spPr>
        <a:xfrm>
          <a:off x="4557055" y="4212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45AE2-FA64-40CE-A184-B12C6F7A5AA4}">
      <dsp:nvSpPr>
        <dsp:cNvPr id="0" name=""/>
        <dsp:cNvSpPr/>
      </dsp:nvSpPr>
      <dsp:spPr>
        <a:xfrm>
          <a:off x="4557055" y="1692670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</a:t>
          </a:r>
          <a:r>
            <a:rPr lang="en-US" sz="2400" kern="12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Reporting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Authority (NFRA)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7055" y="1692670"/>
        <a:ext cx="3099943" cy="980592"/>
      </dsp:txXfrm>
    </dsp:sp>
    <dsp:sp modelId="{94272A5D-E0D6-48E7-9840-73429C6CA86D}">
      <dsp:nvSpPr>
        <dsp:cNvPr id="0" name=""/>
        <dsp:cNvSpPr/>
      </dsp:nvSpPr>
      <dsp:spPr>
        <a:xfrm>
          <a:off x="1140926" y="2983257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AFE5D-BC10-4011-93D7-71C22AA31DAC}">
      <dsp:nvSpPr>
        <dsp:cNvPr id="0" name=""/>
        <dsp:cNvSpPr/>
      </dsp:nvSpPr>
      <dsp:spPr>
        <a:xfrm>
          <a:off x="1140926" y="4671716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Investor and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Protection Fund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40926" y="4671716"/>
        <a:ext cx="3099943" cy="980592"/>
      </dsp:txXfrm>
    </dsp:sp>
    <dsp:sp modelId="{128E9020-CC0F-4E62-A87C-1FCAAC8C0796}">
      <dsp:nvSpPr>
        <dsp:cNvPr id="0" name=""/>
        <dsp:cNvSpPr/>
      </dsp:nvSpPr>
      <dsp:spPr>
        <a:xfrm>
          <a:off x="4803004" y="2983257"/>
          <a:ext cx="2608044" cy="2657018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FB464-6BE1-4BEF-9E8F-52673B166846}">
      <dsp:nvSpPr>
        <dsp:cNvPr id="0" name=""/>
        <dsp:cNvSpPr/>
      </dsp:nvSpPr>
      <dsp:spPr>
        <a:xfrm>
          <a:off x="4557055" y="4671716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SFIO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</a:t>
          </a:r>
          <a:endParaRPr lang="en-US" sz="240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7055" y="4671716"/>
        <a:ext cx="3099943" cy="9805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D218C-2E78-4546-9B33-028F845C4E6E}">
      <dsp:nvSpPr>
        <dsp:cNvPr id="0" name=""/>
        <dsp:cNvSpPr/>
      </dsp:nvSpPr>
      <dsp:spPr>
        <a:xfrm>
          <a:off x="1140926" y="4212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93368-D88E-478F-988C-94917B05C024}">
      <dsp:nvSpPr>
        <dsp:cNvPr id="0" name=""/>
        <dsp:cNvSpPr/>
      </dsp:nvSpPr>
      <dsp:spPr>
        <a:xfrm>
          <a:off x="1140926" y="1692670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Company Law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Tribunal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(NCLT)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40926" y="1692670"/>
        <a:ext cx="3099943" cy="980592"/>
      </dsp:txXfrm>
    </dsp:sp>
    <dsp:sp modelId="{D6719390-00CA-410F-82A1-49E693F1790B}">
      <dsp:nvSpPr>
        <dsp:cNvPr id="0" name=""/>
        <dsp:cNvSpPr/>
      </dsp:nvSpPr>
      <dsp:spPr>
        <a:xfrm>
          <a:off x="4557055" y="4212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45AE2-FA64-40CE-A184-B12C6F7A5AA4}">
      <dsp:nvSpPr>
        <dsp:cNvPr id="0" name=""/>
        <dsp:cNvSpPr/>
      </dsp:nvSpPr>
      <dsp:spPr>
        <a:xfrm>
          <a:off x="4557055" y="1692670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National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</a:t>
          </a:r>
          <a:r>
            <a:rPr lang="en-US" sz="2400" kern="1200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Reporting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Authority (NFRA)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7055" y="1692670"/>
        <a:ext cx="3099943" cy="980592"/>
      </dsp:txXfrm>
    </dsp:sp>
    <dsp:sp modelId="{94272A5D-E0D6-48E7-9840-73429C6CA86D}">
      <dsp:nvSpPr>
        <dsp:cNvPr id="0" name=""/>
        <dsp:cNvSpPr/>
      </dsp:nvSpPr>
      <dsp:spPr>
        <a:xfrm>
          <a:off x="1140926" y="2983257"/>
          <a:ext cx="3099943" cy="2657018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AFE5D-BC10-4011-93D7-71C22AA31DAC}">
      <dsp:nvSpPr>
        <dsp:cNvPr id="0" name=""/>
        <dsp:cNvSpPr/>
      </dsp:nvSpPr>
      <dsp:spPr>
        <a:xfrm>
          <a:off x="1140926" y="4671716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Investor and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Protection Fund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40926" y="4671716"/>
        <a:ext cx="3099943" cy="980592"/>
      </dsp:txXfrm>
    </dsp:sp>
    <dsp:sp modelId="{128E9020-CC0F-4E62-A87C-1FCAAC8C0796}">
      <dsp:nvSpPr>
        <dsp:cNvPr id="0" name=""/>
        <dsp:cNvSpPr/>
      </dsp:nvSpPr>
      <dsp:spPr>
        <a:xfrm>
          <a:off x="4803004" y="2983257"/>
          <a:ext cx="2608044" cy="2657018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FB464-6BE1-4BEF-9E8F-52673B166846}">
      <dsp:nvSpPr>
        <dsp:cNvPr id="0" name=""/>
        <dsp:cNvSpPr/>
      </dsp:nvSpPr>
      <dsp:spPr>
        <a:xfrm>
          <a:off x="4557055" y="4671716"/>
          <a:ext cx="3099943" cy="980592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SFIO </a:t>
          </a:r>
          <a:r>
            <a:rPr lang="en-US" sz="240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</a:t>
          </a:r>
          <a:endParaRPr lang="en-US" sz="240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7055" y="4671716"/>
        <a:ext cx="3099943" cy="9805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D07FC-11CD-4040-8F2D-B1FBA1CAC704}">
      <dsp:nvSpPr>
        <dsp:cNvPr id="0" name=""/>
        <dsp:cNvSpPr/>
      </dsp:nvSpPr>
      <dsp:spPr>
        <a:xfrm>
          <a:off x="0" y="852462"/>
          <a:ext cx="2197333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Acts</a:t>
          </a:r>
          <a:endParaRPr lang="en-US" sz="2500" kern="1200" dirty="0"/>
        </a:p>
      </dsp:txBody>
      <dsp:txXfrm>
        <a:off x="0" y="852462"/>
        <a:ext cx="2197333" cy="495000"/>
      </dsp:txXfrm>
    </dsp:sp>
    <dsp:sp modelId="{2E0AE5A8-6B8B-469C-9DA9-F5A08D462921}">
      <dsp:nvSpPr>
        <dsp:cNvPr id="0" name=""/>
        <dsp:cNvSpPr/>
      </dsp:nvSpPr>
      <dsp:spPr>
        <a:xfrm>
          <a:off x="2197333" y="109962"/>
          <a:ext cx="439466" cy="1980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6F425-0AB7-4188-B4FD-683DC635915F}">
      <dsp:nvSpPr>
        <dsp:cNvPr id="0" name=""/>
        <dsp:cNvSpPr/>
      </dsp:nvSpPr>
      <dsp:spPr>
        <a:xfrm>
          <a:off x="2812586" y="109962"/>
          <a:ext cx="5976746" cy="198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I&amp;B code’16 [</a:t>
          </a:r>
          <a:r>
            <a:rPr lang="en-US" sz="2500" kern="1200" dirty="0" smtClean="0">
              <a:solidFill>
                <a:srgbClr val="FFC000"/>
              </a:solidFill>
            </a:rPr>
            <a:t>Concurrent List</a:t>
          </a:r>
          <a:r>
            <a:rPr lang="en-US" sz="2500" kern="1200" dirty="0" smtClean="0"/>
            <a:t>]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Companies Act ‘13 &amp; ‘56, Competition Act ‘02,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CA Act, Companies Secretary  Act,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FFC000"/>
              </a:solidFill>
            </a:rPr>
            <a:t>Limited Liability Partnership</a:t>
          </a:r>
          <a:r>
            <a:rPr lang="en-US" sz="2500" kern="1200" dirty="0" smtClean="0"/>
            <a:t> Act 08, Partnership 1932 Act among others</a:t>
          </a:r>
          <a:endParaRPr lang="en-US" sz="2500" kern="1200" dirty="0"/>
        </a:p>
      </dsp:txBody>
      <dsp:txXfrm>
        <a:off x="2812586" y="109962"/>
        <a:ext cx="5976746" cy="1980000"/>
      </dsp:txXfrm>
    </dsp:sp>
    <dsp:sp modelId="{81C8232C-185D-4632-AEAD-39D1B8895CE6}">
      <dsp:nvSpPr>
        <dsp:cNvPr id="0" name=""/>
        <dsp:cNvSpPr/>
      </dsp:nvSpPr>
      <dsp:spPr>
        <a:xfrm>
          <a:off x="0" y="2195431"/>
          <a:ext cx="2199481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 Service</a:t>
          </a:r>
          <a:endParaRPr lang="en-US" sz="2500" kern="1200" dirty="0"/>
        </a:p>
      </dsp:txBody>
      <dsp:txXfrm>
        <a:off x="0" y="2195431"/>
        <a:ext cx="2199481" cy="495000"/>
      </dsp:txXfrm>
    </dsp:sp>
    <dsp:sp modelId="{4E144321-1AF7-41EF-9BD9-B14284D1B0C0}">
      <dsp:nvSpPr>
        <dsp:cNvPr id="0" name=""/>
        <dsp:cNvSpPr/>
      </dsp:nvSpPr>
      <dsp:spPr>
        <a:xfrm>
          <a:off x="2199481" y="2179962"/>
          <a:ext cx="439896" cy="5259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B087C5-724F-4833-BBE4-30AB008B197D}">
      <dsp:nvSpPr>
        <dsp:cNvPr id="0" name=""/>
        <dsp:cNvSpPr/>
      </dsp:nvSpPr>
      <dsp:spPr>
        <a:xfrm>
          <a:off x="2815335" y="2179962"/>
          <a:ext cx="5982589" cy="5259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Indian Corporate Law services (2008)</a:t>
          </a:r>
          <a:endParaRPr lang="en-US" sz="2500" kern="1200" dirty="0"/>
        </a:p>
      </dsp:txBody>
      <dsp:txXfrm>
        <a:off x="2815335" y="2179962"/>
        <a:ext cx="5982589" cy="525937"/>
      </dsp:txXfrm>
    </dsp:sp>
    <dsp:sp modelId="{E5F3F68D-94A6-4304-A6FE-51F4EDE28BDE}">
      <dsp:nvSpPr>
        <dsp:cNvPr id="0" name=""/>
        <dsp:cNvSpPr/>
      </dsp:nvSpPr>
      <dsp:spPr>
        <a:xfrm>
          <a:off x="0" y="2973790"/>
          <a:ext cx="2197333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 Fund</a:t>
          </a:r>
          <a:endParaRPr lang="en-US" sz="2500" kern="1200" dirty="0"/>
        </a:p>
      </dsp:txBody>
      <dsp:txXfrm>
        <a:off x="0" y="2973790"/>
        <a:ext cx="2197333" cy="495000"/>
      </dsp:txXfrm>
    </dsp:sp>
    <dsp:sp modelId="{FACF80CA-91C7-411B-8676-4E2FC43E8994}">
      <dsp:nvSpPr>
        <dsp:cNvPr id="0" name=""/>
        <dsp:cNvSpPr/>
      </dsp:nvSpPr>
      <dsp:spPr>
        <a:xfrm>
          <a:off x="2197333" y="2795900"/>
          <a:ext cx="439466" cy="85078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2A738-EEE3-4773-B18D-0D238C117D08}">
      <dsp:nvSpPr>
        <dsp:cNvPr id="0" name=""/>
        <dsp:cNvSpPr/>
      </dsp:nvSpPr>
      <dsp:spPr>
        <a:xfrm>
          <a:off x="2812586" y="2795900"/>
          <a:ext cx="5976746" cy="850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Unclaimed dividends-&gt; Investors Education &amp; Production Fund (IEPF)-&gt;consolidated Fund</a:t>
          </a:r>
          <a:endParaRPr lang="en-US" sz="2500" kern="1200" dirty="0"/>
        </a:p>
      </dsp:txBody>
      <dsp:txXfrm>
        <a:off x="2812586" y="2795900"/>
        <a:ext cx="5976746" cy="850781"/>
      </dsp:txXfrm>
    </dsp:sp>
    <dsp:sp modelId="{4C3D4C88-D1C1-43DB-B328-62D2D3FCCF4A}">
      <dsp:nvSpPr>
        <dsp:cNvPr id="0" name=""/>
        <dsp:cNvSpPr/>
      </dsp:nvSpPr>
      <dsp:spPr>
        <a:xfrm>
          <a:off x="0" y="3914572"/>
          <a:ext cx="2199481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E-governance</a:t>
          </a:r>
          <a:endParaRPr lang="en-US" sz="2500" kern="1200" dirty="0"/>
        </a:p>
      </dsp:txBody>
      <dsp:txXfrm>
        <a:off x="0" y="3914572"/>
        <a:ext cx="2199481" cy="495000"/>
      </dsp:txXfrm>
    </dsp:sp>
    <dsp:sp modelId="{12A39688-527B-4A19-A53A-F0E60532DC8A}">
      <dsp:nvSpPr>
        <dsp:cNvPr id="0" name=""/>
        <dsp:cNvSpPr/>
      </dsp:nvSpPr>
      <dsp:spPr>
        <a:xfrm>
          <a:off x="2199481" y="3736681"/>
          <a:ext cx="439896" cy="85078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1BDFB-A800-4349-80DF-A43B8CD4B3B1}">
      <dsp:nvSpPr>
        <dsp:cNvPr id="0" name=""/>
        <dsp:cNvSpPr/>
      </dsp:nvSpPr>
      <dsp:spPr>
        <a:xfrm>
          <a:off x="2815335" y="3736681"/>
          <a:ext cx="5982589" cy="850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FFC000"/>
              </a:solidFill>
            </a:rPr>
            <a:t>MCA-21 </a:t>
          </a:r>
          <a:r>
            <a:rPr lang="en-US" sz="2500" kern="1200" dirty="0" smtClean="0"/>
            <a:t>via PPP-BOOT mode. For companies act administration</a:t>
          </a:r>
          <a:endParaRPr lang="en-US" sz="2500" kern="1200" dirty="0"/>
        </a:p>
      </dsp:txBody>
      <dsp:txXfrm>
        <a:off x="2815335" y="3736681"/>
        <a:ext cx="5982589" cy="850781"/>
      </dsp:txXfrm>
    </dsp:sp>
    <dsp:sp modelId="{6B3DD9DC-1338-4AA7-AFAC-30F6B181F5A6}">
      <dsp:nvSpPr>
        <dsp:cNvPr id="0" name=""/>
        <dsp:cNvSpPr/>
      </dsp:nvSpPr>
      <dsp:spPr>
        <a:xfrm>
          <a:off x="0" y="4692931"/>
          <a:ext cx="2199481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Registration</a:t>
          </a:r>
          <a:endParaRPr lang="en-US" sz="2500" kern="1200" dirty="0"/>
        </a:p>
      </dsp:txBody>
      <dsp:txXfrm>
        <a:off x="0" y="4692931"/>
        <a:ext cx="2199481" cy="495000"/>
      </dsp:txXfrm>
    </dsp:sp>
    <dsp:sp modelId="{CA2FE508-0658-446A-B535-3C2D47894115}">
      <dsp:nvSpPr>
        <dsp:cNvPr id="0" name=""/>
        <dsp:cNvSpPr/>
      </dsp:nvSpPr>
      <dsp:spPr>
        <a:xfrm>
          <a:off x="2199481" y="4677462"/>
          <a:ext cx="439896" cy="5259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89B3DD-089D-447C-BBB4-4DD9487415EB}">
      <dsp:nvSpPr>
        <dsp:cNvPr id="0" name=""/>
        <dsp:cNvSpPr/>
      </dsp:nvSpPr>
      <dsp:spPr>
        <a:xfrm>
          <a:off x="2815335" y="4677462"/>
          <a:ext cx="5982589" cy="5259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solidFill>
                <a:srgbClr val="FFC000"/>
              </a:solidFill>
            </a:rPr>
            <a:t>INC-29 </a:t>
          </a:r>
          <a:r>
            <a:rPr lang="en-US" sz="2500" kern="1200" dirty="0" smtClean="0"/>
            <a:t>form to start new company</a:t>
          </a:r>
          <a:endParaRPr lang="en-US" sz="2500" kern="1200" dirty="0"/>
        </a:p>
      </dsp:txBody>
      <dsp:txXfrm>
        <a:off x="2815335" y="4677462"/>
        <a:ext cx="5982589" cy="52593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219FD-A06F-4A23-B1A8-55F5A8CE7A3A}">
      <dsp:nvSpPr>
        <dsp:cNvPr id="0" name=""/>
        <dsp:cNvSpPr/>
      </dsp:nvSpPr>
      <dsp:spPr>
        <a:xfrm>
          <a:off x="841806" y="130"/>
          <a:ext cx="2093574" cy="164703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75552-B8C8-454C-BBF8-F408D73DBD9E}">
      <dsp:nvSpPr>
        <dsp:cNvPr id="0" name=""/>
        <dsp:cNvSpPr/>
      </dsp:nvSpPr>
      <dsp:spPr>
        <a:xfrm>
          <a:off x="693357" y="1647164"/>
          <a:ext cx="2390471" cy="886864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LLP? 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1647164"/>
        <a:ext cx="2390471" cy="886864"/>
      </dsp:txXfrm>
    </dsp:sp>
    <dsp:sp modelId="{42B6DED3-D34C-4EBD-8959-CEB2B9DC7D05}">
      <dsp:nvSpPr>
        <dsp:cNvPr id="0" name=""/>
        <dsp:cNvSpPr/>
      </dsp:nvSpPr>
      <dsp:spPr>
        <a:xfrm>
          <a:off x="3322976" y="130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F1B4F-7054-43F9-AECE-44572CF06C77}">
      <dsp:nvSpPr>
        <dsp:cNvPr id="0" name=""/>
        <dsp:cNvSpPr/>
      </dsp:nvSpPr>
      <dsp:spPr>
        <a:xfrm>
          <a:off x="3322976" y="1647164"/>
          <a:ext cx="2390471" cy="886864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1647164"/>
        <a:ext cx="2390471" cy="886864"/>
      </dsp:txXfrm>
    </dsp:sp>
    <dsp:sp modelId="{B1C071BB-69DA-4620-A3DF-6196A1F85FB1}">
      <dsp:nvSpPr>
        <dsp:cNvPr id="0" name=""/>
        <dsp:cNvSpPr/>
      </dsp:nvSpPr>
      <dsp:spPr>
        <a:xfrm>
          <a:off x="5952595" y="130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9FF67-F8AB-41DD-BEA0-2B00032B7E3B}">
      <dsp:nvSpPr>
        <dsp:cNvPr id="0" name=""/>
        <dsp:cNvSpPr/>
      </dsp:nvSpPr>
      <dsp:spPr>
        <a:xfrm>
          <a:off x="5952595" y="1647164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kern="1200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1647164"/>
        <a:ext cx="2390471" cy="886864"/>
      </dsp:txXfrm>
    </dsp:sp>
    <dsp:sp modelId="{AA306AD7-8855-4DE2-9A7C-9C1E0DD0C797}">
      <dsp:nvSpPr>
        <dsp:cNvPr id="0" name=""/>
        <dsp:cNvSpPr/>
      </dsp:nvSpPr>
      <dsp:spPr>
        <a:xfrm>
          <a:off x="693357" y="2773076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D0F8-3E12-4A76-8A9F-6135F2C2441B}">
      <dsp:nvSpPr>
        <dsp:cNvPr id="0" name=""/>
        <dsp:cNvSpPr/>
      </dsp:nvSpPr>
      <dsp:spPr>
        <a:xfrm>
          <a:off x="693357" y="4420111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4420111"/>
        <a:ext cx="2390471" cy="886864"/>
      </dsp:txXfrm>
    </dsp:sp>
    <dsp:sp modelId="{45BED180-CC9E-46BE-9384-B66C781EAD77}">
      <dsp:nvSpPr>
        <dsp:cNvPr id="0" name=""/>
        <dsp:cNvSpPr/>
      </dsp:nvSpPr>
      <dsp:spPr>
        <a:xfrm>
          <a:off x="3463787" y="2773076"/>
          <a:ext cx="2108849" cy="1647034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F18EE-CF19-4204-9A22-AB574EF05AFE}">
      <dsp:nvSpPr>
        <dsp:cNvPr id="0" name=""/>
        <dsp:cNvSpPr/>
      </dsp:nvSpPr>
      <dsp:spPr>
        <a:xfrm>
          <a:off x="3322976" y="4420111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4420111"/>
        <a:ext cx="2390471" cy="886864"/>
      </dsp:txXfrm>
    </dsp:sp>
    <dsp:sp modelId="{F593B8A3-133D-4E9C-B17E-73BE70D83A4D}">
      <dsp:nvSpPr>
        <dsp:cNvPr id="0" name=""/>
        <dsp:cNvSpPr/>
      </dsp:nvSpPr>
      <dsp:spPr>
        <a:xfrm>
          <a:off x="5952595" y="2773076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3DFA8-8CAC-4EAA-BBD5-85A90C4604F5}">
      <dsp:nvSpPr>
        <dsp:cNvPr id="0" name=""/>
        <dsp:cNvSpPr/>
      </dsp:nvSpPr>
      <dsp:spPr>
        <a:xfrm>
          <a:off x="5952595" y="4420111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4420111"/>
        <a:ext cx="2390471" cy="8868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BC363-7805-40FA-BD9A-77A7151810F2}">
      <dsp:nvSpPr>
        <dsp:cNvPr id="0" name=""/>
        <dsp:cNvSpPr/>
      </dsp:nvSpPr>
      <dsp:spPr>
        <a:xfrm>
          <a:off x="1849206" y="-33435"/>
          <a:ext cx="5329044" cy="5329044"/>
        </a:xfrm>
        <a:prstGeom prst="circularArrow">
          <a:avLst>
            <a:gd name="adj1" fmla="val 5544"/>
            <a:gd name="adj2" fmla="val 330680"/>
            <a:gd name="adj3" fmla="val 13755885"/>
            <a:gd name="adj4" fmla="val 1739817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98A7-7D4D-4BAE-BD99-CB49E5740E0F}">
      <dsp:nvSpPr>
        <dsp:cNvPr id="0" name=""/>
        <dsp:cNvSpPr/>
      </dsp:nvSpPr>
      <dsp:spPr>
        <a:xfrm>
          <a:off x="3255262" y="1356"/>
          <a:ext cx="2516932" cy="1258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LIC</a:t>
          </a:r>
          <a:endParaRPr lang="en-US" sz="2100" kern="1200" dirty="0"/>
        </a:p>
      </dsp:txBody>
      <dsp:txXfrm>
        <a:off x="3316695" y="62789"/>
        <a:ext cx="2394066" cy="1135600"/>
      </dsp:txXfrm>
    </dsp:sp>
    <dsp:sp modelId="{6783D186-73B0-40AF-A55D-1DB21E7A7ACC}">
      <dsp:nvSpPr>
        <dsp:cNvPr id="0" name=""/>
        <dsp:cNvSpPr/>
      </dsp:nvSpPr>
      <dsp:spPr>
        <a:xfrm>
          <a:off x="5416551" y="1571624"/>
          <a:ext cx="2516932" cy="1258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36k cr in Tata companies</a:t>
          </a:r>
          <a:endParaRPr lang="en-US" sz="2100" kern="1200" dirty="0"/>
        </a:p>
      </dsp:txBody>
      <dsp:txXfrm>
        <a:off x="5477984" y="1633057"/>
        <a:ext cx="2394066" cy="1135600"/>
      </dsp:txXfrm>
    </dsp:sp>
    <dsp:sp modelId="{D2E65A5E-70C8-4B00-A86E-1B4D5AFC988D}">
      <dsp:nvSpPr>
        <dsp:cNvPr id="0" name=""/>
        <dsp:cNvSpPr/>
      </dsp:nvSpPr>
      <dsp:spPr>
        <a:xfrm>
          <a:off x="4670626" y="4113728"/>
          <a:ext cx="3200380" cy="1258466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Weak / Collapse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Dividend, CSR </a:t>
          </a:r>
          <a:r>
            <a:rPr lang="en-US" sz="2400" kern="1200" dirty="0" smtClean="0">
              <a:sym typeface="Wingdings" panose="05000000000000000000" pitchFamily="2" charset="2"/>
            </a:rPr>
            <a:t>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Jobloss</a:t>
          </a:r>
          <a:r>
            <a:rPr lang="en-US" sz="2400" kern="1200" dirty="0" smtClean="0"/>
            <a:t> </a:t>
          </a:r>
          <a:r>
            <a:rPr lang="en-US" sz="2400" kern="1200" dirty="0" smtClean="0">
              <a:sym typeface="Wingdings" panose="05000000000000000000" pitchFamily="2" charset="2"/>
            </a:rPr>
            <a:t>, flight of FPI</a:t>
          </a:r>
          <a:endParaRPr lang="en-US" sz="2400" kern="1200" dirty="0"/>
        </a:p>
      </dsp:txBody>
      <dsp:txXfrm>
        <a:off x="4732059" y="4175161"/>
        <a:ext cx="3077514" cy="1135600"/>
      </dsp:txXfrm>
    </dsp:sp>
    <dsp:sp modelId="{1186CF3E-CF3F-48A5-87FE-AC323A58B4B7}">
      <dsp:nvSpPr>
        <dsp:cNvPr id="0" name=""/>
        <dsp:cNvSpPr/>
      </dsp:nvSpPr>
      <dsp:spPr>
        <a:xfrm>
          <a:off x="1919512" y="4112372"/>
          <a:ext cx="2516932" cy="1258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Claim settlement? Future premium </a:t>
          </a:r>
          <a:r>
            <a:rPr lang="en-US" sz="2100" kern="1200" dirty="0" smtClean="0">
              <a:latin typeface="Franklin Gothic Medium Cond" panose="020B0606030402020204" pitchFamily="34" charset="0"/>
            </a:rPr>
            <a:t>▲: Financial inclusion ▼</a:t>
          </a:r>
          <a:endParaRPr lang="en-US" sz="2100" kern="1200" dirty="0"/>
        </a:p>
      </dsp:txBody>
      <dsp:txXfrm>
        <a:off x="1980945" y="4173805"/>
        <a:ext cx="2394066" cy="1135600"/>
      </dsp:txXfrm>
    </dsp:sp>
    <dsp:sp modelId="{9AA2A708-BD66-474E-84F9-F18100659021}">
      <dsp:nvSpPr>
        <dsp:cNvPr id="0" name=""/>
        <dsp:cNvSpPr/>
      </dsp:nvSpPr>
      <dsp:spPr>
        <a:xfrm>
          <a:off x="1093973" y="1571624"/>
          <a:ext cx="2516932" cy="1258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Future Startup IPO: </a:t>
          </a:r>
          <a:br>
            <a:rPr lang="en-US" sz="2100" kern="1200" dirty="0" smtClean="0"/>
          </a:br>
          <a:r>
            <a:rPr lang="en-US" sz="2100" kern="1200" dirty="0" smtClean="0"/>
            <a:t>LIC may not invest, even if genuine.</a:t>
          </a:r>
          <a:endParaRPr lang="en-US" sz="2100" kern="1200" dirty="0"/>
        </a:p>
      </dsp:txBody>
      <dsp:txXfrm>
        <a:off x="1155406" y="1633057"/>
        <a:ext cx="2394066" cy="11356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6AEF0-6399-43AC-A70C-DC24914654F9}">
      <dsp:nvSpPr>
        <dsp:cNvPr id="0" name=""/>
        <dsp:cNvSpPr/>
      </dsp:nvSpPr>
      <dsp:spPr>
        <a:xfrm>
          <a:off x="1162" y="1204416"/>
          <a:ext cx="7192999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solidFill>
                <a:schemeClr val="tx1"/>
              </a:solidFill>
            </a:rPr>
            <a:t>Tata Sons (Holding Company)</a:t>
          </a:r>
          <a:endParaRPr lang="en-US" sz="4600" kern="1200" dirty="0">
            <a:solidFill>
              <a:schemeClr val="tx1"/>
            </a:solidFill>
          </a:endParaRPr>
        </a:p>
      </dsp:txBody>
      <dsp:txXfrm>
        <a:off x="30972" y="1234226"/>
        <a:ext cx="7133379" cy="958166"/>
      </dsp:txXfrm>
    </dsp:sp>
    <dsp:sp modelId="{CC200E9F-BD12-45D3-B2EE-B0E55BED614D}">
      <dsp:nvSpPr>
        <dsp:cNvPr id="0" name=""/>
        <dsp:cNvSpPr/>
      </dsp:nvSpPr>
      <dsp:spPr>
        <a:xfrm>
          <a:off x="1162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TCS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30972" y="30850"/>
        <a:ext cx="1632054" cy="958166"/>
      </dsp:txXfrm>
    </dsp:sp>
    <dsp:sp modelId="{6D83F52D-4683-4A76-9F76-B07939578862}">
      <dsp:nvSpPr>
        <dsp:cNvPr id="0" name=""/>
        <dsp:cNvSpPr/>
      </dsp:nvSpPr>
      <dsp:spPr>
        <a:xfrm>
          <a:off x="1834937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Steel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1864747" y="30850"/>
        <a:ext cx="1632054" cy="958166"/>
      </dsp:txXfrm>
    </dsp:sp>
    <dsp:sp modelId="{CB11EC5E-8755-4474-97A4-511B4657FA4B}">
      <dsp:nvSpPr>
        <dsp:cNvPr id="0" name=""/>
        <dsp:cNvSpPr/>
      </dsp:nvSpPr>
      <dsp:spPr>
        <a:xfrm>
          <a:off x="3668712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Motors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3698522" y="30850"/>
        <a:ext cx="1632054" cy="958166"/>
      </dsp:txXfrm>
    </dsp:sp>
    <dsp:sp modelId="{03BA7CB0-E744-4CEC-809D-31557C4F4CB9}">
      <dsp:nvSpPr>
        <dsp:cNvPr id="0" name=""/>
        <dsp:cNvSpPr/>
      </dsp:nvSpPr>
      <dsp:spPr>
        <a:xfrm>
          <a:off x="5502487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Jaguar 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5532297" y="30850"/>
        <a:ext cx="1632054" cy="9581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780AB-0791-42D9-8677-C47FA9DE8D38}">
      <dsp:nvSpPr>
        <dsp:cNvPr id="0" name=""/>
        <dsp:cNvSpPr/>
      </dsp:nvSpPr>
      <dsp:spPr>
        <a:xfrm rot="16200000">
          <a:off x="-1689312" y="2761689"/>
          <a:ext cx="4144423" cy="656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78820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Mistry’s defense</a:t>
          </a:r>
          <a:endParaRPr lang="en-US" sz="4400" kern="1200" dirty="0"/>
        </a:p>
      </dsp:txBody>
      <dsp:txXfrm>
        <a:off x="-1689312" y="2761689"/>
        <a:ext cx="4144423" cy="656299"/>
      </dsp:txXfrm>
    </dsp:sp>
    <dsp:sp modelId="{DDF1B88E-3BA3-4F42-9171-35F32B3164CE}">
      <dsp:nvSpPr>
        <dsp:cNvPr id="0" name=""/>
        <dsp:cNvSpPr/>
      </dsp:nvSpPr>
      <dsp:spPr>
        <a:xfrm>
          <a:off x="711048" y="1017627"/>
          <a:ext cx="3269067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578820" rIns="220472" bIns="22047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inherited problems,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Aviation business (Tata-</a:t>
          </a:r>
          <a:r>
            <a:rPr lang="en-US" sz="2400" kern="1200" dirty="0" err="1" smtClean="0"/>
            <a:t>Visatara</a:t>
          </a:r>
          <a:r>
            <a:rPr lang="en-US" sz="2400" kern="1200" dirty="0" smtClean="0"/>
            <a:t> Singapore),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Telecom Tata-</a:t>
          </a:r>
          <a:r>
            <a:rPr lang="en-US" sz="2400" kern="1200" dirty="0" err="1" smtClean="0"/>
            <a:t>Docomo</a:t>
          </a:r>
          <a:r>
            <a:rPr lang="en-US" sz="2400" kern="1200" dirty="0" smtClean="0"/>
            <a:t> headache.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Ratan-ji</a:t>
          </a:r>
          <a:r>
            <a:rPr lang="en-US" sz="2400" kern="1200" dirty="0" smtClean="0"/>
            <a:t> too much interference.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Corporate ‘</a:t>
          </a:r>
          <a:r>
            <a:rPr lang="en-US" sz="2400" kern="1200" dirty="0" err="1" smtClean="0"/>
            <a:t>mis</a:t>
          </a:r>
          <a:r>
            <a:rPr lang="en-US" sz="2400" kern="1200" dirty="0" smtClean="0"/>
            <a:t>-governance’.</a:t>
          </a:r>
          <a:endParaRPr lang="en-US" sz="2400" kern="1200" dirty="0"/>
        </a:p>
      </dsp:txBody>
      <dsp:txXfrm>
        <a:off x="711048" y="1017627"/>
        <a:ext cx="3269067" cy="4144423"/>
      </dsp:txXfrm>
    </dsp:sp>
    <dsp:sp modelId="{6EBB8045-8AD2-4C8D-8083-B60903F7E770}">
      <dsp:nvSpPr>
        <dsp:cNvPr id="0" name=""/>
        <dsp:cNvSpPr/>
      </dsp:nvSpPr>
      <dsp:spPr>
        <a:xfrm>
          <a:off x="159658" y="151312"/>
          <a:ext cx="1102779" cy="131259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5E722-A91E-4C6F-B017-762CD376C858}">
      <dsp:nvSpPr>
        <dsp:cNvPr id="0" name=""/>
        <dsp:cNvSpPr/>
      </dsp:nvSpPr>
      <dsp:spPr>
        <a:xfrm rot="16200000">
          <a:off x="3073747" y="2761689"/>
          <a:ext cx="4144423" cy="656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78820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/>
            <a:t>Ratan</a:t>
          </a:r>
          <a:r>
            <a:rPr lang="en-US" sz="4400" kern="1200" dirty="0" smtClean="0"/>
            <a:t> Group</a:t>
          </a:r>
          <a:endParaRPr lang="en-US" sz="4400" kern="1200" dirty="0"/>
        </a:p>
      </dsp:txBody>
      <dsp:txXfrm>
        <a:off x="3073747" y="2761689"/>
        <a:ext cx="4144423" cy="656299"/>
      </dsp:txXfrm>
    </dsp:sp>
    <dsp:sp modelId="{6A872990-2BD8-40B8-973B-182049C402FC}">
      <dsp:nvSpPr>
        <dsp:cNvPr id="0" name=""/>
        <dsp:cNvSpPr/>
      </dsp:nvSpPr>
      <dsp:spPr>
        <a:xfrm>
          <a:off x="5474108" y="1017627"/>
          <a:ext cx="3269067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578820" rIns="220472" bIns="22047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Resolution to remove Mistry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Unanimously removed Mistry</a:t>
          </a:r>
          <a:endParaRPr lang="en-US" sz="2400" kern="1200" dirty="0"/>
        </a:p>
      </dsp:txBody>
      <dsp:txXfrm>
        <a:off x="5474108" y="1017627"/>
        <a:ext cx="3269067" cy="4144423"/>
      </dsp:txXfrm>
    </dsp:sp>
    <dsp:sp modelId="{CDA518B8-15A7-4416-8B28-914D2C0349CC}">
      <dsp:nvSpPr>
        <dsp:cNvPr id="0" name=""/>
        <dsp:cNvSpPr/>
      </dsp:nvSpPr>
      <dsp:spPr>
        <a:xfrm>
          <a:off x="4907111" y="151312"/>
          <a:ext cx="1133993" cy="1312598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6AEF0-6399-43AC-A70C-DC24914654F9}">
      <dsp:nvSpPr>
        <dsp:cNvPr id="0" name=""/>
        <dsp:cNvSpPr/>
      </dsp:nvSpPr>
      <dsp:spPr>
        <a:xfrm>
          <a:off x="1162" y="1204416"/>
          <a:ext cx="7192999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solidFill>
                <a:schemeClr val="tx1"/>
              </a:solidFill>
            </a:rPr>
            <a:t>Tata Sons (Holding Company)</a:t>
          </a:r>
          <a:endParaRPr lang="en-US" sz="4600" kern="1200" dirty="0">
            <a:solidFill>
              <a:schemeClr val="tx1"/>
            </a:solidFill>
          </a:endParaRPr>
        </a:p>
      </dsp:txBody>
      <dsp:txXfrm>
        <a:off x="30972" y="1234226"/>
        <a:ext cx="7133379" cy="958166"/>
      </dsp:txXfrm>
    </dsp:sp>
    <dsp:sp modelId="{CC200E9F-BD12-45D3-B2EE-B0E55BED614D}">
      <dsp:nvSpPr>
        <dsp:cNvPr id="0" name=""/>
        <dsp:cNvSpPr/>
      </dsp:nvSpPr>
      <dsp:spPr>
        <a:xfrm>
          <a:off x="1162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Subsidiaries Co #1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0972" y="30850"/>
        <a:ext cx="1632054" cy="958166"/>
      </dsp:txXfrm>
    </dsp:sp>
    <dsp:sp modelId="{CCE5598F-9E8E-453E-831C-3D4E55D02B4A}">
      <dsp:nvSpPr>
        <dsp:cNvPr id="0" name=""/>
        <dsp:cNvSpPr/>
      </dsp:nvSpPr>
      <dsp:spPr>
        <a:xfrm>
          <a:off x="1834937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#2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864747" y="30850"/>
        <a:ext cx="1632054" cy="958166"/>
      </dsp:txXfrm>
    </dsp:sp>
    <dsp:sp modelId="{FFE9EF7C-B140-4CA1-93BD-2786A398660E}">
      <dsp:nvSpPr>
        <dsp:cNvPr id="0" name=""/>
        <dsp:cNvSpPr/>
      </dsp:nvSpPr>
      <dsp:spPr>
        <a:xfrm>
          <a:off x="3668712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#3 Tata Motors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698522" y="30850"/>
        <a:ext cx="1632054" cy="958166"/>
      </dsp:txXfrm>
    </dsp:sp>
    <dsp:sp modelId="{C26E58D0-0B69-4DE6-B8B9-A444A1BBECBD}">
      <dsp:nvSpPr>
        <dsp:cNvPr id="0" name=""/>
        <dsp:cNvSpPr/>
      </dsp:nvSpPr>
      <dsp:spPr>
        <a:xfrm>
          <a:off x="5502487" y="1040"/>
          <a:ext cx="1691674" cy="1017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#4  Tata Steel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532297" y="30850"/>
        <a:ext cx="1632054" cy="958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219FD-A06F-4A23-B1A8-55F5A8CE7A3A}">
      <dsp:nvSpPr>
        <dsp:cNvPr id="0" name=""/>
        <dsp:cNvSpPr/>
      </dsp:nvSpPr>
      <dsp:spPr>
        <a:xfrm>
          <a:off x="841806" y="3258"/>
          <a:ext cx="2093574" cy="164703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75552-B8C8-454C-BBF8-F408D73DBD9E}">
      <dsp:nvSpPr>
        <dsp:cNvPr id="0" name=""/>
        <dsp:cNvSpPr/>
      </dsp:nvSpPr>
      <dsp:spPr>
        <a:xfrm>
          <a:off x="693357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LLP? 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1650293"/>
        <a:ext cx="2390471" cy="886864"/>
      </dsp:txXfrm>
    </dsp:sp>
    <dsp:sp modelId="{42B6DED3-D34C-4EBD-8959-CEB2B9DC7D05}">
      <dsp:nvSpPr>
        <dsp:cNvPr id="0" name=""/>
        <dsp:cNvSpPr/>
      </dsp:nvSpPr>
      <dsp:spPr>
        <a:xfrm>
          <a:off x="3322976" y="3258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F1B4F-7054-43F9-AECE-44572CF06C77}">
      <dsp:nvSpPr>
        <dsp:cNvPr id="0" name=""/>
        <dsp:cNvSpPr/>
      </dsp:nvSpPr>
      <dsp:spPr>
        <a:xfrm>
          <a:off x="3322976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1650293"/>
        <a:ext cx="2390471" cy="886864"/>
      </dsp:txXfrm>
    </dsp:sp>
    <dsp:sp modelId="{B1C071BB-69DA-4620-A3DF-6196A1F85FB1}">
      <dsp:nvSpPr>
        <dsp:cNvPr id="0" name=""/>
        <dsp:cNvSpPr/>
      </dsp:nvSpPr>
      <dsp:spPr>
        <a:xfrm>
          <a:off x="5952595" y="3258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9FF67-F8AB-41DD-BEA0-2B00032B7E3B}">
      <dsp:nvSpPr>
        <dsp:cNvPr id="0" name=""/>
        <dsp:cNvSpPr/>
      </dsp:nvSpPr>
      <dsp:spPr>
        <a:xfrm>
          <a:off x="5952595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kern="1200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1650293"/>
        <a:ext cx="2390471" cy="886864"/>
      </dsp:txXfrm>
    </dsp:sp>
    <dsp:sp modelId="{AA306AD7-8855-4DE2-9A7C-9C1E0DD0C797}">
      <dsp:nvSpPr>
        <dsp:cNvPr id="0" name=""/>
        <dsp:cNvSpPr/>
      </dsp:nvSpPr>
      <dsp:spPr>
        <a:xfrm>
          <a:off x="693357" y="2776205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D0F8-3E12-4A76-8A9F-6135F2C2441B}">
      <dsp:nvSpPr>
        <dsp:cNvPr id="0" name=""/>
        <dsp:cNvSpPr/>
      </dsp:nvSpPr>
      <dsp:spPr>
        <a:xfrm>
          <a:off x="693357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4423239"/>
        <a:ext cx="2390471" cy="886864"/>
      </dsp:txXfrm>
    </dsp:sp>
    <dsp:sp modelId="{45BED180-CC9E-46BE-9384-B66C781EAD77}">
      <dsp:nvSpPr>
        <dsp:cNvPr id="0" name=""/>
        <dsp:cNvSpPr/>
      </dsp:nvSpPr>
      <dsp:spPr>
        <a:xfrm>
          <a:off x="3463787" y="2776205"/>
          <a:ext cx="2108849" cy="1647034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F18EE-CF19-4204-9A22-AB574EF05AFE}">
      <dsp:nvSpPr>
        <dsp:cNvPr id="0" name=""/>
        <dsp:cNvSpPr/>
      </dsp:nvSpPr>
      <dsp:spPr>
        <a:xfrm>
          <a:off x="3322976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4423239"/>
        <a:ext cx="2390471" cy="886864"/>
      </dsp:txXfrm>
    </dsp:sp>
    <dsp:sp modelId="{F593B8A3-133D-4E9C-B17E-73BE70D83A4D}">
      <dsp:nvSpPr>
        <dsp:cNvPr id="0" name=""/>
        <dsp:cNvSpPr/>
      </dsp:nvSpPr>
      <dsp:spPr>
        <a:xfrm>
          <a:off x="5952595" y="2776205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3DFA8-8CAC-4EAA-BBD5-85A90C4604F5}">
      <dsp:nvSpPr>
        <dsp:cNvPr id="0" name=""/>
        <dsp:cNvSpPr/>
      </dsp:nvSpPr>
      <dsp:spPr>
        <a:xfrm>
          <a:off x="5952595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4423239"/>
        <a:ext cx="2390471" cy="886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DFA9-40EA-4796-B51F-E4D5284B8A8D}">
      <dsp:nvSpPr>
        <dsp:cNvPr id="0" name=""/>
        <dsp:cNvSpPr/>
      </dsp:nvSpPr>
      <dsp:spPr>
        <a:xfrm>
          <a:off x="4468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3612-E4C7-4B0C-9D46-3DFB65FD6C06}">
      <dsp:nvSpPr>
        <dsp:cNvPr id="0" name=""/>
        <dsp:cNvSpPr/>
      </dsp:nvSpPr>
      <dsp:spPr>
        <a:xfrm>
          <a:off x="446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1854663"/>
        <a:ext cx="2126415" cy="788900"/>
      </dsp:txXfrm>
    </dsp:sp>
    <dsp:sp modelId="{FF6176CA-B3C9-479D-86DD-F35678D6C01F}">
      <dsp:nvSpPr>
        <dsp:cNvPr id="0" name=""/>
        <dsp:cNvSpPr/>
      </dsp:nvSpPr>
      <dsp:spPr>
        <a:xfrm>
          <a:off x="2343615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5FB-A3BE-4DE4-A5C4-F280F32C5459}">
      <dsp:nvSpPr>
        <dsp:cNvPr id="0" name=""/>
        <dsp:cNvSpPr/>
      </dsp:nvSpPr>
      <dsp:spPr>
        <a:xfrm>
          <a:off x="2343615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1854663"/>
        <a:ext cx="2126415" cy="788900"/>
      </dsp:txXfrm>
    </dsp:sp>
    <dsp:sp modelId="{D22EB30C-7667-4F83-A74C-F8A1FF46C480}">
      <dsp:nvSpPr>
        <dsp:cNvPr id="0" name=""/>
        <dsp:cNvSpPr/>
      </dsp:nvSpPr>
      <dsp:spPr>
        <a:xfrm>
          <a:off x="4785765" y="389562"/>
          <a:ext cx="1920408" cy="14651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3FF7-3317-4963-A821-74869F1C6381}">
      <dsp:nvSpPr>
        <dsp:cNvPr id="0" name=""/>
        <dsp:cNvSpPr/>
      </dsp:nvSpPr>
      <dsp:spPr>
        <a:xfrm>
          <a:off x="4682761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1854663"/>
        <a:ext cx="2126415" cy="788900"/>
      </dsp:txXfrm>
    </dsp:sp>
    <dsp:sp modelId="{0DEC6CA7-6F93-4E4E-A96F-890A28878F25}">
      <dsp:nvSpPr>
        <dsp:cNvPr id="0" name=""/>
        <dsp:cNvSpPr/>
      </dsp:nvSpPr>
      <dsp:spPr>
        <a:xfrm>
          <a:off x="7252231" y="389562"/>
          <a:ext cx="1665770" cy="14651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5738-6F2E-4B10-804A-C3C185AC450B}">
      <dsp:nvSpPr>
        <dsp:cNvPr id="0" name=""/>
        <dsp:cNvSpPr/>
      </dsp:nvSpPr>
      <dsp:spPr>
        <a:xfrm>
          <a:off x="702190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1854663"/>
        <a:ext cx="2126415" cy="788900"/>
      </dsp:txXfrm>
    </dsp:sp>
    <dsp:sp modelId="{64421D36-0638-4CBA-9321-4513D9877EB1}">
      <dsp:nvSpPr>
        <dsp:cNvPr id="0" name=""/>
        <dsp:cNvSpPr/>
      </dsp:nvSpPr>
      <dsp:spPr>
        <a:xfrm>
          <a:off x="87100" y="2856205"/>
          <a:ext cx="1961150" cy="14651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663-079D-4FD3-9E15-C6F2BBF7EF9D}">
      <dsp:nvSpPr>
        <dsp:cNvPr id="0" name=""/>
        <dsp:cNvSpPr/>
      </dsp:nvSpPr>
      <dsp:spPr>
        <a:xfrm>
          <a:off x="4468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4321305"/>
        <a:ext cx="2126415" cy="788900"/>
      </dsp:txXfrm>
    </dsp:sp>
    <dsp:sp modelId="{2A9EB252-9A7D-4B64-84F1-6587D40CB684}">
      <dsp:nvSpPr>
        <dsp:cNvPr id="0" name=""/>
        <dsp:cNvSpPr/>
      </dsp:nvSpPr>
      <dsp:spPr>
        <a:xfrm>
          <a:off x="2343615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E76A2-BCEC-47ED-9433-5873ABACFE04}">
      <dsp:nvSpPr>
        <dsp:cNvPr id="0" name=""/>
        <dsp:cNvSpPr/>
      </dsp:nvSpPr>
      <dsp:spPr>
        <a:xfrm>
          <a:off x="2343615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4321305"/>
        <a:ext cx="2126415" cy="788900"/>
      </dsp:txXfrm>
    </dsp:sp>
    <dsp:sp modelId="{36882F3D-4D9D-4038-ABF4-E27286440033}">
      <dsp:nvSpPr>
        <dsp:cNvPr id="0" name=""/>
        <dsp:cNvSpPr/>
      </dsp:nvSpPr>
      <dsp:spPr>
        <a:xfrm>
          <a:off x="4682761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0949A-99E9-4B55-9DBF-A396E1159C4F}">
      <dsp:nvSpPr>
        <dsp:cNvPr id="0" name=""/>
        <dsp:cNvSpPr/>
      </dsp:nvSpPr>
      <dsp:spPr>
        <a:xfrm>
          <a:off x="4682761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4321305"/>
        <a:ext cx="2126415" cy="788900"/>
      </dsp:txXfrm>
    </dsp:sp>
    <dsp:sp modelId="{77582C9D-AF10-44CC-BA18-7B1C2EB052ED}">
      <dsp:nvSpPr>
        <dsp:cNvPr id="0" name=""/>
        <dsp:cNvSpPr/>
      </dsp:nvSpPr>
      <dsp:spPr>
        <a:xfrm>
          <a:off x="7080278" y="2856205"/>
          <a:ext cx="2009675" cy="1465100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17C68-5362-4579-91FD-24CA8AF270A9}">
      <dsp:nvSpPr>
        <dsp:cNvPr id="0" name=""/>
        <dsp:cNvSpPr/>
      </dsp:nvSpPr>
      <dsp:spPr>
        <a:xfrm>
          <a:off x="7021908" y="4321305"/>
          <a:ext cx="2126415" cy="788900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4321305"/>
        <a:ext cx="2126415" cy="7889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DFA9-40EA-4796-B51F-E4D5284B8A8D}">
      <dsp:nvSpPr>
        <dsp:cNvPr id="0" name=""/>
        <dsp:cNvSpPr/>
      </dsp:nvSpPr>
      <dsp:spPr>
        <a:xfrm>
          <a:off x="4468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3612-E4C7-4B0C-9D46-3DFB65FD6C06}">
      <dsp:nvSpPr>
        <dsp:cNvPr id="0" name=""/>
        <dsp:cNvSpPr/>
      </dsp:nvSpPr>
      <dsp:spPr>
        <a:xfrm>
          <a:off x="446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1854663"/>
        <a:ext cx="2126415" cy="788900"/>
      </dsp:txXfrm>
    </dsp:sp>
    <dsp:sp modelId="{FF6176CA-B3C9-479D-86DD-F35678D6C01F}">
      <dsp:nvSpPr>
        <dsp:cNvPr id="0" name=""/>
        <dsp:cNvSpPr/>
      </dsp:nvSpPr>
      <dsp:spPr>
        <a:xfrm>
          <a:off x="2343615" y="389562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695FB-A3BE-4DE4-A5C4-F280F32C5459}">
      <dsp:nvSpPr>
        <dsp:cNvPr id="0" name=""/>
        <dsp:cNvSpPr/>
      </dsp:nvSpPr>
      <dsp:spPr>
        <a:xfrm>
          <a:off x="2343615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Equity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1854663"/>
        <a:ext cx="2126415" cy="788900"/>
      </dsp:txXfrm>
    </dsp:sp>
    <dsp:sp modelId="{D22EB30C-7667-4F83-A74C-F8A1FF46C480}">
      <dsp:nvSpPr>
        <dsp:cNvPr id="0" name=""/>
        <dsp:cNvSpPr/>
      </dsp:nvSpPr>
      <dsp:spPr>
        <a:xfrm>
          <a:off x="4785765" y="389562"/>
          <a:ext cx="1920408" cy="1465100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3FF7-3317-4963-A821-74869F1C6381}">
      <dsp:nvSpPr>
        <dsp:cNvPr id="0" name=""/>
        <dsp:cNvSpPr/>
      </dsp:nvSpPr>
      <dsp:spPr>
        <a:xfrm>
          <a:off x="4682761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Investment Funds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1854663"/>
        <a:ext cx="2126415" cy="788900"/>
      </dsp:txXfrm>
    </dsp:sp>
    <dsp:sp modelId="{0DEC6CA7-6F93-4E4E-A96F-890A28878F25}">
      <dsp:nvSpPr>
        <dsp:cNvPr id="0" name=""/>
        <dsp:cNvSpPr/>
      </dsp:nvSpPr>
      <dsp:spPr>
        <a:xfrm>
          <a:off x="7252231" y="389562"/>
          <a:ext cx="1665770" cy="1465100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5738-6F2E-4B10-804A-C3C185AC450B}">
      <dsp:nvSpPr>
        <dsp:cNvPr id="0" name=""/>
        <dsp:cNvSpPr/>
      </dsp:nvSpPr>
      <dsp:spPr>
        <a:xfrm>
          <a:off x="7021908" y="1854663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Derivatives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1854663"/>
        <a:ext cx="2126415" cy="788900"/>
      </dsp:txXfrm>
    </dsp:sp>
    <dsp:sp modelId="{64421D36-0638-4CBA-9321-4513D9877EB1}">
      <dsp:nvSpPr>
        <dsp:cNvPr id="0" name=""/>
        <dsp:cNvSpPr/>
      </dsp:nvSpPr>
      <dsp:spPr>
        <a:xfrm>
          <a:off x="87100" y="2856205"/>
          <a:ext cx="1961150" cy="1465100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D663-079D-4FD3-9E15-C6F2BBF7EF9D}">
      <dsp:nvSpPr>
        <dsp:cNvPr id="0" name=""/>
        <dsp:cNvSpPr/>
      </dsp:nvSpPr>
      <dsp:spPr>
        <a:xfrm>
          <a:off x="4468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SENSEX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8" y="4321305"/>
        <a:ext cx="2126415" cy="788900"/>
      </dsp:txXfrm>
    </dsp:sp>
    <dsp:sp modelId="{2A9EB252-9A7D-4B64-84F1-6587D40CB684}">
      <dsp:nvSpPr>
        <dsp:cNvPr id="0" name=""/>
        <dsp:cNvSpPr/>
      </dsp:nvSpPr>
      <dsp:spPr>
        <a:xfrm>
          <a:off x="2343615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E76A2-BCEC-47ED-9433-5873ABACFE04}">
      <dsp:nvSpPr>
        <dsp:cNvPr id="0" name=""/>
        <dsp:cNvSpPr/>
      </dsp:nvSpPr>
      <dsp:spPr>
        <a:xfrm>
          <a:off x="2343615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SEBI &amp; Scams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3615" y="4321305"/>
        <a:ext cx="2126415" cy="788900"/>
      </dsp:txXfrm>
    </dsp:sp>
    <dsp:sp modelId="{36882F3D-4D9D-4038-ABF4-E27286440033}">
      <dsp:nvSpPr>
        <dsp:cNvPr id="0" name=""/>
        <dsp:cNvSpPr/>
      </dsp:nvSpPr>
      <dsp:spPr>
        <a:xfrm>
          <a:off x="4682761" y="2856205"/>
          <a:ext cx="2126415" cy="1465100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0949A-99E9-4B55-9DBF-A396E1159C4F}">
      <dsp:nvSpPr>
        <dsp:cNvPr id="0" name=""/>
        <dsp:cNvSpPr/>
      </dsp:nvSpPr>
      <dsp:spPr>
        <a:xfrm>
          <a:off x="4682761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Companies Act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2761" y="4321305"/>
        <a:ext cx="2126415" cy="788900"/>
      </dsp:txXfrm>
    </dsp:sp>
    <dsp:sp modelId="{77582C9D-AF10-44CC-BA18-7B1C2EB052ED}">
      <dsp:nvSpPr>
        <dsp:cNvPr id="0" name=""/>
        <dsp:cNvSpPr/>
      </dsp:nvSpPr>
      <dsp:spPr>
        <a:xfrm>
          <a:off x="7080278" y="2856205"/>
          <a:ext cx="2009675" cy="1465100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17C68-5362-4579-91FD-24CA8AF270A9}">
      <dsp:nvSpPr>
        <dsp:cNvPr id="0" name=""/>
        <dsp:cNvSpPr/>
      </dsp:nvSpPr>
      <dsp:spPr>
        <a:xfrm>
          <a:off x="7021908" y="4321305"/>
          <a:ext cx="2126415" cy="788900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Corporate Governance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21908" y="4321305"/>
        <a:ext cx="2126415" cy="788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219FD-A06F-4A23-B1A8-55F5A8CE7A3A}">
      <dsp:nvSpPr>
        <dsp:cNvPr id="0" name=""/>
        <dsp:cNvSpPr/>
      </dsp:nvSpPr>
      <dsp:spPr>
        <a:xfrm>
          <a:off x="841806" y="3258"/>
          <a:ext cx="2093574" cy="164703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75552-B8C8-454C-BBF8-F408D73DBD9E}">
      <dsp:nvSpPr>
        <dsp:cNvPr id="0" name=""/>
        <dsp:cNvSpPr/>
      </dsp:nvSpPr>
      <dsp:spPr>
        <a:xfrm>
          <a:off x="693357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LLP? 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1650293"/>
        <a:ext cx="2390471" cy="886864"/>
      </dsp:txXfrm>
    </dsp:sp>
    <dsp:sp modelId="{42B6DED3-D34C-4EBD-8959-CEB2B9DC7D05}">
      <dsp:nvSpPr>
        <dsp:cNvPr id="0" name=""/>
        <dsp:cNvSpPr/>
      </dsp:nvSpPr>
      <dsp:spPr>
        <a:xfrm>
          <a:off x="3322976" y="3258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F1B4F-7054-43F9-AECE-44572CF06C77}">
      <dsp:nvSpPr>
        <dsp:cNvPr id="0" name=""/>
        <dsp:cNvSpPr/>
      </dsp:nvSpPr>
      <dsp:spPr>
        <a:xfrm>
          <a:off x="3322976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Companies Act?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1650293"/>
        <a:ext cx="2390471" cy="886864"/>
      </dsp:txXfrm>
    </dsp:sp>
    <dsp:sp modelId="{B1C071BB-69DA-4620-A3DF-6196A1F85FB1}">
      <dsp:nvSpPr>
        <dsp:cNvPr id="0" name=""/>
        <dsp:cNvSpPr/>
      </dsp:nvSpPr>
      <dsp:spPr>
        <a:xfrm>
          <a:off x="5952595" y="3258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9FF67-F8AB-41DD-BEA0-2B00032B7E3B}">
      <dsp:nvSpPr>
        <dsp:cNvPr id="0" name=""/>
        <dsp:cNvSpPr/>
      </dsp:nvSpPr>
      <dsp:spPr>
        <a:xfrm>
          <a:off x="5952595" y="1650293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TATA: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Ratan</a:t>
          </a:r>
          <a:r>
            <a:rPr lang="en-US" sz="2800" u="none" kern="1200" dirty="0" smtClean="0">
              <a:solidFill>
                <a:schemeClr val="tx1"/>
              </a:solidFill>
              <a:effectLst/>
            </a:rPr>
            <a:t> vs Cyrus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1650293"/>
        <a:ext cx="2390471" cy="886864"/>
      </dsp:txXfrm>
    </dsp:sp>
    <dsp:sp modelId="{AA306AD7-8855-4DE2-9A7C-9C1E0DD0C797}">
      <dsp:nvSpPr>
        <dsp:cNvPr id="0" name=""/>
        <dsp:cNvSpPr/>
      </dsp:nvSpPr>
      <dsp:spPr>
        <a:xfrm>
          <a:off x="693357" y="2776205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D0F8-3E12-4A76-8A9F-6135F2C2441B}">
      <dsp:nvSpPr>
        <dsp:cNvPr id="0" name=""/>
        <dsp:cNvSpPr/>
      </dsp:nvSpPr>
      <dsp:spPr>
        <a:xfrm>
          <a:off x="693357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Independent Director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Wadia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693357" y="4423239"/>
        <a:ext cx="2390471" cy="886864"/>
      </dsp:txXfrm>
    </dsp:sp>
    <dsp:sp modelId="{45BED180-CC9E-46BE-9384-B66C781EAD77}">
      <dsp:nvSpPr>
        <dsp:cNvPr id="0" name=""/>
        <dsp:cNvSpPr/>
      </dsp:nvSpPr>
      <dsp:spPr>
        <a:xfrm>
          <a:off x="3463787" y="2776205"/>
          <a:ext cx="2108849" cy="1647034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F18EE-CF19-4204-9A22-AB574EF05AFE}">
      <dsp:nvSpPr>
        <dsp:cNvPr id="0" name=""/>
        <dsp:cNvSpPr/>
      </dsp:nvSpPr>
      <dsp:spPr>
        <a:xfrm>
          <a:off x="3322976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Infosys: Murthy vs </a:t>
          </a:r>
          <a:r>
            <a:rPr lang="en-US" sz="2800" u="none" kern="1200" dirty="0" err="1" smtClean="0">
              <a:solidFill>
                <a:schemeClr val="tx1"/>
              </a:solidFill>
              <a:effectLst/>
            </a:rPr>
            <a:t>Sikka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3322976" y="4423239"/>
        <a:ext cx="2390471" cy="886864"/>
      </dsp:txXfrm>
    </dsp:sp>
    <dsp:sp modelId="{F593B8A3-133D-4E9C-B17E-73BE70D83A4D}">
      <dsp:nvSpPr>
        <dsp:cNvPr id="0" name=""/>
        <dsp:cNvSpPr/>
      </dsp:nvSpPr>
      <dsp:spPr>
        <a:xfrm>
          <a:off x="5952595" y="2776205"/>
          <a:ext cx="2390471" cy="1647034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3DFA8-8CAC-4EAA-BBD5-85A90C4604F5}">
      <dsp:nvSpPr>
        <dsp:cNvPr id="0" name=""/>
        <dsp:cNvSpPr/>
      </dsp:nvSpPr>
      <dsp:spPr>
        <a:xfrm>
          <a:off x="5952595" y="4423239"/>
          <a:ext cx="2390471" cy="886864"/>
        </a:xfrm>
        <a:prstGeom prst="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u="none" kern="1200" dirty="0" smtClean="0">
              <a:solidFill>
                <a:schemeClr val="tx1"/>
              </a:solidFill>
              <a:effectLst/>
            </a:rPr>
            <a:t>Indian Pharma vs. USFDA</a:t>
          </a:r>
          <a:endParaRPr lang="en-US" sz="2800" u="none" kern="1200" dirty="0">
            <a:solidFill>
              <a:schemeClr val="tx1"/>
            </a:solidFill>
            <a:effectLst/>
          </a:endParaRPr>
        </a:p>
      </dsp:txBody>
      <dsp:txXfrm>
        <a:off x="5952595" y="4423239"/>
        <a:ext cx="2390471" cy="886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FA2A-8BF5-40D1-8707-784A639029EF}">
      <dsp:nvSpPr>
        <dsp:cNvPr id="0" name=""/>
        <dsp:cNvSpPr/>
      </dsp:nvSpPr>
      <dsp:spPr>
        <a:xfrm rot="5400000">
          <a:off x="592598" y="2879146"/>
          <a:ext cx="1700081" cy="28288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D81BC-4EF5-4184-BDA2-5BA3B7831790}">
      <dsp:nvSpPr>
        <dsp:cNvPr id="0" name=""/>
        <dsp:cNvSpPr/>
      </dsp:nvSpPr>
      <dsp:spPr>
        <a:xfrm>
          <a:off x="308812" y="3724377"/>
          <a:ext cx="2553943" cy="223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Individual proprietor </a:t>
          </a:r>
          <a:endParaRPr lang="en-US" sz="3200" kern="1200" dirty="0"/>
        </a:p>
      </dsp:txBody>
      <dsp:txXfrm>
        <a:off x="308812" y="3724377"/>
        <a:ext cx="2553943" cy="2238681"/>
      </dsp:txXfrm>
    </dsp:sp>
    <dsp:sp modelId="{7AF47676-EC84-4450-990D-8919FA3DB67F}">
      <dsp:nvSpPr>
        <dsp:cNvPr id="0" name=""/>
        <dsp:cNvSpPr/>
      </dsp:nvSpPr>
      <dsp:spPr>
        <a:xfrm>
          <a:off x="2380880" y="2670879"/>
          <a:ext cx="481876" cy="48187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2B32-4894-4243-8369-AB34B861A492}">
      <dsp:nvSpPr>
        <dsp:cNvPr id="0" name=""/>
        <dsp:cNvSpPr/>
      </dsp:nvSpPr>
      <dsp:spPr>
        <a:xfrm rot="5400000">
          <a:off x="3719124" y="2105484"/>
          <a:ext cx="1700081" cy="28288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37B8A-A6A4-477F-863F-398647071368}">
      <dsp:nvSpPr>
        <dsp:cNvPr id="0" name=""/>
        <dsp:cNvSpPr/>
      </dsp:nvSpPr>
      <dsp:spPr>
        <a:xfrm>
          <a:off x="3435339" y="2950715"/>
          <a:ext cx="2553943" cy="2238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Partnership [MSME] </a:t>
          </a:r>
          <a:endParaRPr lang="en-US" sz="3200" kern="1200" dirty="0"/>
        </a:p>
      </dsp:txBody>
      <dsp:txXfrm>
        <a:off x="3435339" y="2950715"/>
        <a:ext cx="2553943" cy="2238681"/>
      </dsp:txXfrm>
    </dsp:sp>
    <dsp:sp modelId="{4D5BDB11-DE65-4F1B-9F3B-D28F61C40428}">
      <dsp:nvSpPr>
        <dsp:cNvPr id="0" name=""/>
        <dsp:cNvSpPr/>
      </dsp:nvSpPr>
      <dsp:spPr>
        <a:xfrm>
          <a:off x="5507406" y="1897217"/>
          <a:ext cx="481876" cy="48187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B7B72-74B4-49DC-96FD-41EEDB6874A5}">
      <dsp:nvSpPr>
        <dsp:cNvPr id="0" name=""/>
        <dsp:cNvSpPr/>
      </dsp:nvSpPr>
      <dsp:spPr>
        <a:xfrm rot="5400000">
          <a:off x="6845651" y="245121"/>
          <a:ext cx="1700081" cy="282889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3AC30-7D95-4D44-A831-42597EFCC4CF}">
      <dsp:nvSpPr>
        <dsp:cNvPr id="0" name=""/>
        <dsp:cNvSpPr/>
      </dsp:nvSpPr>
      <dsp:spPr>
        <a:xfrm>
          <a:off x="6590056" y="1182473"/>
          <a:ext cx="2553943" cy="4412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Companies Act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Tax &amp; Tender benefit </a:t>
          </a:r>
          <a:r>
            <a:rPr lang="en-US" sz="2500" kern="1200" dirty="0" smtClean="0">
              <a:sym typeface="Wingdings" panose="05000000000000000000" pitchFamily="2" charset="2"/>
            </a:rPr>
            <a:t>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DFI, AIFI, IFC borrowing </a:t>
          </a:r>
          <a:r>
            <a:rPr lang="en-US" sz="2500" kern="1200" dirty="0" smtClean="0">
              <a:sym typeface="Wingdings" panose="05000000000000000000" pitchFamily="2" charset="2"/>
            </a:rPr>
            <a:t>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But</a:t>
          </a:r>
          <a:r>
            <a:rPr lang="en-US" sz="2500" kern="1200" dirty="0" smtClean="0">
              <a:solidFill>
                <a:srgbClr val="FFFF00"/>
              </a:solidFill>
            </a:rPr>
            <a:t> compliance costs [CA, company Secretary, Account keeping] </a:t>
          </a:r>
          <a:r>
            <a:rPr lang="en-US" sz="2500" kern="1200" dirty="0" smtClean="0">
              <a:solidFill>
                <a:srgbClr val="FFFF00"/>
              </a:solidFill>
              <a:sym typeface="Wingdings" panose="05000000000000000000" pitchFamily="2" charset="2"/>
            </a:rPr>
            <a:t></a:t>
          </a:r>
          <a:endParaRPr lang="en-US" sz="2500" kern="1200" dirty="0">
            <a:solidFill>
              <a:srgbClr val="FFFF00"/>
            </a:solidFill>
          </a:endParaRPr>
        </a:p>
      </dsp:txBody>
      <dsp:txXfrm>
        <a:off x="6590056" y="1182473"/>
        <a:ext cx="2553943" cy="4412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F90CD-35D7-48EF-BA57-1925CA30953B}">
      <dsp:nvSpPr>
        <dsp:cNvPr id="0" name=""/>
        <dsp:cNvSpPr/>
      </dsp:nvSpPr>
      <dsp:spPr>
        <a:xfrm>
          <a:off x="1947" y="1745457"/>
          <a:ext cx="2314218" cy="1157109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Companies Act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2013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35838" y="1779348"/>
        <a:ext cx="2246436" cy="1089327"/>
      </dsp:txXfrm>
    </dsp:sp>
    <dsp:sp modelId="{475A630D-80C5-4C9D-B903-EF34BFD26B20}">
      <dsp:nvSpPr>
        <dsp:cNvPr id="0" name=""/>
        <dsp:cNvSpPr/>
      </dsp:nvSpPr>
      <dsp:spPr>
        <a:xfrm rot="18289469">
          <a:off x="1968516" y="1639075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1618150"/>
        <a:ext cx="81049" cy="81049"/>
      </dsp:txXfrm>
    </dsp:sp>
    <dsp:sp modelId="{6B03C8EA-35CA-4108-9BC6-8E052F57BCD8}">
      <dsp:nvSpPr>
        <dsp:cNvPr id="0" name=""/>
        <dsp:cNvSpPr/>
      </dsp:nvSpPr>
      <dsp:spPr>
        <a:xfrm>
          <a:off x="3241853" y="414782"/>
          <a:ext cx="2314218" cy="115710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One person</a:t>
          </a:r>
        </a:p>
      </dsp:txBody>
      <dsp:txXfrm>
        <a:off x="3275744" y="448673"/>
        <a:ext cx="2246436" cy="1089327"/>
      </dsp:txXfrm>
    </dsp:sp>
    <dsp:sp modelId="{40407210-D41E-413A-87AC-41E8BA17EA7C}">
      <dsp:nvSpPr>
        <dsp:cNvPr id="0" name=""/>
        <dsp:cNvSpPr/>
      </dsp:nvSpPr>
      <dsp:spPr>
        <a:xfrm>
          <a:off x="2316165" y="2304412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5867" y="2300870"/>
        <a:ext cx="46284" cy="46284"/>
      </dsp:txXfrm>
    </dsp:sp>
    <dsp:sp modelId="{5DD26A96-94CB-4E55-BB11-9805655287FB}">
      <dsp:nvSpPr>
        <dsp:cNvPr id="0" name=""/>
        <dsp:cNvSpPr/>
      </dsp:nvSpPr>
      <dsp:spPr>
        <a:xfrm>
          <a:off x="3241853" y="1745457"/>
          <a:ext cx="2314218" cy="115710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Private ltd.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2-200</a:t>
          </a:r>
        </a:p>
      </dsp:txBody>
      <dsp:txXfrm>
        <a:off x="3275744" y="1779348"/>
        <a:ext cx="2246436" cy="1089327"/>
      </dsp:txXfrm>
    </dsp:sp>
    <dsp:sp modelId="{05E85E7D-5B3A-4409-8A3C-5621C7DDDA0A}">
      <dsp:nvSpPr>
        <dsp:cNvPr id="0" name=""/>
        <dsp:cNvSpPr/>
      </dsp:nvSpPr>
      <dsp:spPr>
        <a:xfrm rot="3310531">
          <a:off x="1968516" y="2969750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2948825"/>
        <a:ext cx="81049" cy="81049"/>
      </dsp:txXfrm>
    </dsp:sp>
    <dsp:sp modelId="{72344CEC-1915-4E82-91EB-E2C3A4276BCF}">
      <dsp:nvSpPr>
        <dsp:cNvPr id="0" name=""/>
        <dsp:cNvSpPr/>
      </dsp:nvSpPr>
      <dsp:spPr>
        <a:xfrm>
          <a:off x="3241853" y="3076133"/>
          <a:ext cx="2314218" cy="115710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Public Ltd.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7-unlimited</a:t>
          </a:r>
        </a:p>
      </dsp:txBody>
      <dsp:txXfrm>
        <a:off x="3275744" y="3110024"/>
        <a:ext cx="2246436" cy="1089327"/>
      </dsp:txXfrm>
    </dsp:sp>
    <dsp:sp modelId="{8CFA3C00-2031-4EE2-A6A8-7ADB71CFE845}">
      <dsp:nvSpPr>
        <dsp:cNvPr id="0" name=""/>
        <dsp:cNvSpPr/>
      </dsp:nvSpPr>
      <dsp:spPr>
        <a:xfrm rot="19457599">
          <a:off x="5448921" y="3302419"/>
          <a:ext cx="11399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139987" y="195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0415" y="3293519"/>
        <a:ext cx="56999" cy="56999"/>
      </dsp:txXfrm>
    </dsp:sp>
    <dsp:sp modelId="{A077156A-2B74-43C2-9022-E005107E1C49}">
      <dsp:nvSpPr>
        <dsp:cNvPr id="0" name=""/>
        <dsp:cNvSpPr/>
      </dsp:nvSpPr>
      <dsp:spPr>
        <a:xfrm>
          <a:off x="6481759" y="2410795"/>
          <a:ext cx="2314218" cy="11571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Listed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Vodafone India.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6515650" y="2444686"/>
        <a:ext cx="2246436" cy="1089327"/>
      </dsp:txXfrm>
    </dsp:sp>
    <dsp:sp modelId="{58C52B99-1DC4-467F-BBAC-D64720239E8C}">
      <dsp:nvSpPr>
        <dsp:cNvPr id="0" name=""/>
        <dsp:cNvSpPr/>
      </dsp:nvSpPr>
      <dsp:spPr>
        <a:xfrm rot="2142401">
          <a:off x="5448921" y="3967757"/>
          <a:ext cx="11399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139987" y="195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0415" y="3958857"/>
        <a:ext cx="56999" cy="56999"/>
      </dsp:txXfrm>
    </dsp:sp>
    <dsp:sp modelId="{85546651-7D07-4D38-83F2-5858F1A055F7}">
      <dsp:nvSpPr>
        <dsp:cNvPr id="0" name=""/>
        <dsp:cNvSpPr/>
      </dsp:nvSpPr>
      <dsp:spPr>
        <a:xfrm>
          <a:off x="6481759" y="3741471"/>
          <a:ext cx="2314218" cy="11571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Unlisted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Nokia India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6515650" y="3775362"/>
        <a:ext cx="2246436" cy="10893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F90CD-35D7-48EF-BA57-1925CA30953B}">
      <dsp:nvSpPr>
        <dsp:cNvPr id="0" name=""/>
        <dsp:cNvSpPr/>
      </dsp:nvSpPr>
      <dsp:spPr>
        <a:xfrm>
          <a:off x="1947" y="2078126"/>
          <a:ext cx="2314218" cy="11571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Companies Act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2013</a:t>
          </a:r>
          <a:endParaRPr lang="en-US" sz="3100" kern="1200" dirty="0"/>
        </a:p>
      </dsp:txBody>
      <dsp:txXfrm>
        <a:off x="35838" y="2112017"/>
        <a:ext cx="2246436" cy="1089327"/>
      </dsp:txXfrm>
    </dsp:sp>
    <dsp:sp modelId="{1698B974-7C01-49C1-BD13-38B123776742}">
      <dsp:nvSpPr>
        <dsp:cNvPr id="0" name=""/>
        <dsp:cNvSpPr/>
      </dsp:nvSpPr>
      <dsp:spPr>
        <a:xfrm rot="18289469">
          <a:off x="1968516" y="1971744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1950818"/>
        <a:ext cx="81049" cy="81049"/>
      </dsp:txXfrm>
    </dsp:sp>
    <dsp:sp modelId="{ADE1BC60-7346-47AE-890D-D5A01E748BC3}">
      <dsp:nvSpPr>
        <dsp:cNvPr id="0" name=""/>
        <dsp:cNvSpPr/>
      </dsp:nvSpPr>
      <dsp:spPr>
        <a:xfrm>
          <a:off x="3241853" y="747451"/>
          <a:ext cx="2314218" cy="11571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One person</a:t>
          </a:r>
        </a:p>
      </dsp:txBody>
      <dsp:txXfrm>
        <a:off x="3275744" y="781342"/>
        <a:ext cx="2246436" cy="1089327"/>
      </dsp:txXfrm>
    </dsp:sp>
    <dsp:sp modelId="{548895F3-923F-4DB8-86E7-D965CDE7BCC3}">
      <dsp:nvSpPr>
        <dsp:cNvPr id="0" name=""/>
        <dsp:cNvSpPr/>
      </dsp:nvSpPr>
      <dsp:spPr>
        <a:xfrm>
          <a:off x="5556071" y="1306406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5773" y="1302863"/>
        <a:ext cx="46284" cy="46284"/>
      </dsp:txXfrm>
    </dsp:sp>
    <dsp:sp modelId="{31301B91-D063-4348-9257-1881A90408B3}">
      <dsp:nvSpPr>
        <dsp:cNvPr id="0" name=""/>
        <dsp:cNvSpPr/>
      </dsp:nvSpPr>
      <dsp:spPr>
        <a:xfrm>
          <a:off x="6481759" y="747451"/>
          <a:ext cx="2314218" cy="11571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1 Lakh</a:t>
          </a:r>
        </a:p>
      </dsp:txBody>
      <dsp:txXfrm>
        <a:off x="6515650" y="781342"/>
        <a:ext cx="2246436" cy="1089327"/>
      </dsp:txXfrm>
    </dsp:sp>
    <dsp:sp modelId="{33E91714-D5D4-4386-9A83-7A9C4FDC8373}">
      <dsp:nvSpPr>
        <dsp:cNvPr id="0" name=""/>
        <dsp:cNvSpPr/>
      </dsp:nvSpPr>
      <dsp:spPr>
        <a:xfrm>
          <a:off x="2316165" y="2637081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55867" y="2633539"/>
        <a:ext cx="46284" cy="46284"/>
      </dsp:txXfrm>
    </dsp:sp>
    <dsp:sp modelId="{ED0E47EF-0FBA-4D30-AF56-DBD1376D2BFF}">
      <dsp:nvSpPr>
        <dsp:cNvPr id="0" name=""/>
        <dsp:cNvSpPr/>
      </dsp:nvSpPr>
      <dsp:spPr>
        <a:xfrm>
          <a:off x="3241853" y="2078126"/>
          <a:ext cx="2314218" cy="11571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Private ltd.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2-200</a:t>
          </a:r>
        </a:p>
      </dsp:txBody>
      <dsp:txXfrm>
        <a:off x="3275744" y="2112017"/>
        <a:ext cx="2246436" cy="1089327"/>
      </dsp:txXfrm>
    </dsp:sp>
    <dsp:sp modelId="{D38F9B07-59A8-4946-84F4-810C9E1A89D1}">
      <dsp:nvSpPr>
        <dsp:cNvPr id="0" name=""/>
        <dsp:cNvSpPr/>
      </dsp:nvSpPr>
      <dsp:spPr>
        <a:xfrm>
          <a:off x="5556071" y="2637081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5773" y="2633539"/>
        <a:ext cx="46284" cy="46284"/>
      </dsp:txXfrm>
    </dsp:sp>
    <dsp:sp modelId="{E634AE8D-2106-4D60-A6EA-8012412D3B77}">
      <dsp:nvSpPr>
        <dsp:cNvPr id="0" name=""/>
        <dsp:cNvSpPr/>
      </dsp:nvSpPr>
      <dsp:spPr>
        <a:xfrm>
          <a:off x="6481759" y="2078126"/>
          <a:ext cx="2314218" cy="11571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1 Lakh</a:t>
          </a:r>
        </a:p>
      </dsp:txBody>
      <dsp:txXfrm>
        <a:off x="6515650" y="2112017"/>
        <a:ext cx="2246436" cy="1089327"/>
      </dsp:txXfrm>
    </dsp:sp>
    <dsp:sp modelId="{0AB323C3-0535-49AE-A9BB-6C8C9F4CD243}">
      <dsp:nvSpPr>
        <dsp:cNvPr id="0" name=""/>
        <dsp:cNvSpPr/>
      </dsp:nvSpPr>
      <dsp:spPr>
        <a:xfrm rot="3310531">
          <a:off x="1968516" y="3302419"/>
          <a:ext cx="1620985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1620985" y="195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738484" y="3281494"/>
        <a:ext cx="81049" cy="81049"/>
      </dsp:txXfrm>
    </dsp:sp>
    <dsp:sp modelId="{3F729623-5492-471E-B401-28ECEF2DA508}">
      <dsp:nvSpPr>
        <dsp:cNvPr id="0" name=""/>
        <dsp:cNvSpPr/>
      </dsp:nvSpPr>
      <dsp:spPr>
        <a:xfrm>
          <a:off x="3241853" y="3408802"/>
          <a:ext cx="2314218" cy="11571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Public Ltd.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7-unlimited</a:t>
          </a:r>
        </a:p>
      </dsp:txBody>
      <dsp:txXfrm>
        <a:off x="3275744" y="3442693"/>
        <a:ext cx="2246436" cy="1089327"/>
      </dsp:txXfrm>
    </dsp:sp>
    <dsp:sp modelId="{9E67A18A-ACE5-423B-9620-F9CC181C214D}">
      <dsp:nvSpPr>
        <dsp:cNvPr id="0" name=""/>
        <dsp:cNvSpPr/>
      </dsp:nvSpPr>
      <dsp:spPr>
        <a:xfrm>
          <a:off x="5556071" y="3967757"/>
          <a:ext cx="925687" cy="39199"/>
        </a:xfrm>
        <a:custGeom>
          <a:avLst/>
          <a:gdLst/>
          <a:ahLst/>
          <a:cxnLst/>
          <a:rect l="0" t="0" r="0" b="0"/>
          <a:pathLst>
            <a:path>
              <a:moveTo>
                <a:pt x="0" y="19599"/>
              </a:moveTo>
              <a:lnTo>
                <a:pt x="925687" y="195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5773" y="3964215"/>
        <a:ext cx="46284" cy="46284"/>
      </dsp:txXfrm>
    </dsp:sp>
    <dsp:sp modelId="{6B985A3D-A3DA-45C0-B591-38BA30754A1A}">
      <dsp:nvSpPr>
        <dsp:cNvPr id="0" name=""/>
        <dsp:cNvSpPr/>
      </dsp:nvSpPr>
      <dsp:spPr>
        <a:xfrm>
          <a:off x="6481759" y="3408802"/>
          <a:ext cx="2314218" cy="11571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5 Lakh</a:t>
          </a:r>
        </a:p>
      </dsp:txBody>
      <dsp:txXfrm>
        <a:off x="6515650" y="3442693"/>
        <a:ext cx="2246436" cy="10893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1D21-2556-4AB1-85D8-AD885E5BF0E7}">
      <dsp:nvSpPr>
        <dsp:cNvPr id="0" name=""/>
        <dsp:cNvSpPr/>
      </dsp:nvSpPr>
      <dsp:spPr>
        <a:xfrm>
          <a:off x="659" y="2320118"/>
          <a:ext cx="5742154" cy="1058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Shareholders</a:t>
          </a:r>
          <a:endParaRPr lang="en-US" sz="4800" kern="1200" dirty="0"/>
        </a:p>
      </dsp:txBody>
      <dsp:txXfrm>
        <a:off x="31651" y="2351110"/>
        <a:ext cx="5680170" cy="996155"/>
      </dsp:txXfrm>
    </dsp:sp>
    <dsp:sp modelId="{CCC53580-7AAD-42D6-82CE-C75F1CF0FE17}">
      <dsp:nvSpPr>
        <dsp:cNvPr id="0" name=""/>
        <dsp:cNvSpPr/>
      </dsp:nvSpPr>
      <dsp:spPr>
        <a:xfrm>
          <a:off x="659" y="1161311"/>
          <a:ext cx="3750953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Board of Directors</a:t>
          </a:r>
          <a:endParaRPr lang="en-US" sz="2900" kern="1200" dirty="0"/>
        </a:p>
      </dsp:txBody>
      <dsp:txXfrm>
        <a:off x="31651" y="1192303"/>
        <a:ext cx="3688969" cy="996155"/>
      </dsp:txXfrm>
    </dsp:sp>
    <dsp:sp modelId="{42F301D5-7B8D-43DB-9F6A-12F55C45584F}">
      <dsp:nvSpPr>
        <dsp:cNvPr id="0" name=""/>
        <dsp:cNvSpPr/>
      </dsp:nvSpPr>
      <dsp:spPr>
        <a:xfrm>
          <a:off x="659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Chairman</a:t>
          </a:r>
          <a:endParaRPr lang="en-US" sz="2900" kern="1200" dirty="0"/>
        </a:p>
      </dsp:txBody>
      <dsp:txXfrm>
        <a:off x="31651" y="33496"/>
        <a:ext cx="1774917" cy="996155"/>
      </dsp:txXfrm>
    </dsp:sp>
    <dsp:sp modelId="{B5E197DF-6717-40AA-9A53-85019F37FB91}">
      <dsp:nvSpPr>
        <dsp:cNvPr id="0" name=""/>
        <dsp:cNvSpPr/>
      </dsp:nvSpPr>
      <dsp:spPr>
        <a:xfrm>
          <a:off x="1914710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Managing Director</a:t>
          </a:r>
          <a:endParaRPr lang="en-US" sz="2900" kern="1200" dirty="0"/>
        </a:p>
      </dsp:txBody>
      <dsp:txXfrm>
        <a:off x="1945702" y="33496"/>
        <a:ext cx="1774917" cy="996155"/>
      </dsp:txXfrm>
    </dsp:sp>
    <dsp:sp modelId="{C7319394-CA1F-4B60-835E-38386DE18C11}">
      <dsp:nvSpPr>
        <dsp:cNvPr id="0" name=""/>
        <dsp:cNvSpPr/>
      </dsp:nvSpPr>
      <dsp:spPr>
        <a:xfrm>
          <a:off x="3905912" y="1161311"/>
          <a:ext cx="1836901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Profit-&gt;Dividend</a:t>
          </a:r>
          <a:endParaRPr lang="en-US" sz="2900" kern="1200" dirty="0"/>
        </a:p>
      </dsp:txBody>
      <dsp:txXfrm>
        <a:off x="3936904" y="1192303"/>
        <a:ext cx="1774917" cy="996155"/>
      </dsp:txXfrm>
    </dsp:sp>
    <dsp:sp modelId="{EB68B78C-5548-49A2-85B2-6C103F49E122}">
      <dsp:nvSpPr>
        <dsp:cNvPr id="0" name=""/>
        <dsp:cNvSpPr/>
      </dsp:nvSpPr>
      <dsp:spPr>
        <a:xfrm>
          <a:off x="3905912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Operation</a:t>
          </a:r>
          <a:endParaRPr lang="en-US" sz="2900" kern="1200" dirty="0"/>
        </a:p>
      </dsp:txBody>
      <dsp:txXfrm>
        <a:off x="3936904" y="33496"/>
        <a:ext cx="1774917" cy="9961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30F4E-0246-4672-970D-F6E4C60A6FCB}">
      <dsp:nvSpPr>
        <dsp:cNvPr id="0" name=""/>
        <dsp:cNvSpPr/>
      </dsp:nvSpPr>
      <dsp:spPr>
        <a:xfrm>
          <a:off x="3529216" y="2855336"/>
          <a:ext cx="367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03947" y="2891859"/>
        <a:ext cx="18392" cy="18392"/>
      </dsp:txXfrm>
    </dsp:sp>
    <dsp:sp modelId="{88707DD2-966C-42AC-BDDB-01159C2D6E5B}">
      <dsp:nvSpPr>
        <dsp:cNvPr id="0" name=""/>
        <dsp:cNvSpPr/>
      </dsp:nvSpPr>
      <dsp:spPr>
        <a:xfrm>
          <a:off x="629788" y="1954212"/>
          <a:ext cx="367854" cy="946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927" y="0"/>
              </a:lnTo>
              <a:lnTo>
                <a:pt x="183927" y="946843"/>
              </a:lnTo>
              <a:lnTo>
                <a:pt x="367854" y="9468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321" y="2402239"/>
        <a:ext cx="50789" cy="50789"/>
      </dsp:txXfrm>
    </dsp:sp>
    <dsp:sp modelId="{5438CA8B-FE75-4A2E-9D73-0619A7825A1D}">
      <dsp:nvSpPr>
        <dsp:cNvPr id="0" name=""/>
        <dsp:cNvSpPr/>
      </dsp:nvSpPr>
      <dsp:spPr>
        <a:xfrm>
          <a:off x="3529216" y="1908492"/>
          <a:ext cx="367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03947" y="1945016"/>
        <a:ext cx="18392" cy="18392"/>
      </dsp:txXfrm>
    </dsp:sp>
    <dsp:sp modelId="{3643B84C-6F19-4F2D-8852-DEF302463939}">
      <dsp:nvSpPr>
        <dsp:cNvPr id="0" name=""/>
        <dsp:cNvSpPr/>
      </dsp:nvSpPr>
      <dsp:spPr>
        <a:xfrm>
          <a:off x="629788" y="1908492"/>
          <a:ext cx="367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854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04519" y="1945016"/>
        <a:ext cx="18392" cy="18392"/>
      </dsp:txXfrm>
    </dsp:sp>
    <dsp:sp modelId="{5CE75342-FFA2-4273-8EB8-2FB00E81E365}">
      <dsp:nvSpPr>
        <dsp:cNvPr id="0" name=""/>
        <dsp:cNvSpPr/>
      </dsp:nvSpPr>
      <dsp:spPr>
        <a:xfrm>
          <a:off x="3529216" y="961648"/>
          <a:ext cx="367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03947" y="998172"/>
        <a:ext cx="18392" cy="18392"/>
      </dsp:txXfrm>
    </dsp:sp>
    <dsp:sp modelId="{979280B0-CD43-49AA-BF4F-BAA7E903743B}">
      <dsp:nvSpPr>
        <dsp:cNvPr id="0" name=""/>
        <dsp:cNvSpPr/>
      </dsp:nvSpPr>
      <dsp:spPr>
        <a:xfrm>
          <a:off x="629788" y="1007368"/>
          <a:ext cx="367854" cy="946843"/>
        </a:xfrm>
        <a:custGeom>
          <a:avLst/>
          <a:gdLst/>
          <a:ahLst/>
          <a:cxnLst/>
          <a:rect l="0" t="0" r="0" b="0"/>
          <a:pathLst>
            <a:path>
              <a:moveTo>
                <a:pt x="0" y="946843"/>
              </a:moveTo>
              <a:lnTo>
                <a:pt x="183927" y="946843"/>
              </a:lnTo>
              <a:lnTo>
                <a:pt x="183927" y="0"/>
              </a:lnTo>
              <a:lnTo>
                <a:pt x="367854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321" y="1455395"/>
        <a:ext cx="50789" cy="50789"/>
      </dsp:txXfrm>
    </dsp:sp>
    <dsp:sp modelId="{20905BF4-3028-4396-A2B0-2BCB182C764C}">
      <dsp:nvSpPr>
        <dsp:cNvPr id="0" name=""/>
        <dsp:cNvSpPr/>
      </dsp:nvSpPr>
      <dsp:spPr>
        <a:xfrm rot="16200000">
          <a:off x="-1601317" y="1673835"/>
          <a:ext cx="3901457" cy="560753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Companies Act 2013</a:t>
          </a:r>
        </a:p>
      </dsp:txBody>
      <dsp:txXfrm>
        <a:off x="-1601317" y="1673835"/>
        <a:ext cx="3901457" cy="560753"/>
      </dsp:txXfrm>
    </dsp:sp>
    <dsp:sp modelId="{2FBADB18-67D8-4C10-9F37-206C02DD17F6}">
      <dsp:nvSpPr>
        <dsp:cNvPr id="0" name=""/>
        <dsp:cNvSpPr/>
      </dsp:nvSpPr>
      <dsp:spPr>
        <a:xfrm>
          <a:off x="997643" y="604041"/>
          <a:ext cx="2531573" cy="806655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One person</a:t>
          </a:r>
        </a:p>
      </dsp:txBody>
      <dsp:txXfrm>
        <a:off x="997643" y="604041"/>
        <a:ext cx="2531573" cy="806655"/>
      </dsp:txXfrm>
    </dsp:sp>
    <dsp:sp modelId="{A8B75623-355E-484C-890D-4A8F0C6281C2}">
      <dsp:nvSpPr>
        <dsp:cNvPr id="0" name=""/>
        <dsp:cNvSpPr/>
      </dsp:nvSpPr>
      <dsp:spPr>
        <a:xfrm>
          <a:off x="3897071" y="726992"/>
          <a:ext cx="1839271" cy="56075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1</a:t>
          </a:r>
        </a:p>
      </dsp:txBody>
      <dsp:txXfrm>
        <a:off x="3897071" y="726992"/>
        <a:ext cx="1839271" cy="560753"/>
      </dsp:txXfrm>
    </dsp:sp>
    <dsp:sp modelId="{2817649E-018F-4FF1-8FB4-519DC0ECC710}">
      <dsp:nvSpPr>
        <dsp:cNvPr id="0" name=""/>
        <dsp:cNvSpPr/>
      </dsp:nvSpPr>
      <dsp:spPr>
        <a:xfrm>
          <a:off x="997643" y="1550884"/>
          <a:ext cx="2531573" cy="806655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Private ltd.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2-200</a:t>
          </a:r>
        </a:p>
      </dsp:txBody>
      <dsp:txXfrm>
        <a:off x="997643" y="1550884"/>
        <a:ext cx="2531573" cy="806655"/>
      </dsp:txXfrm>
    </dsp:sp>
    <dsp:sp modelId="{C469938B-D8D6-4575-9139-9FBC5EABC664}">
      <dsp:nvSpPr>
        <dsp:cNvPr id="0" name=""/>
        <dsp:cNvSpPr/>
      </dsp:nvSpPr>
      <dsp:spPr>
        <a:xfrm>
          <a:off x="3897071" y="1673835"/>
          <a:ext cx="1839271" cy="56075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Min. 2 Max15</a:t>
          </a:r>
        </a:p>
      </dsp:txBody>
      <dsp:txXfrm>
        <a:off x="3897071" y="1673835"/>
        <a:ext cx="1839271" cy="560753"/>
      </dsp:txXfrm>
    </dsp:sp>
    <dsp:sp modelId="{B203ED49-CC17-4BCC-8F42-AC558CED99E6}">
      <dsp:nvSpPr>
        <dsp:cNvPr id="0" name=""/>
        <dsp:cNvSpPr/>
      </dsp:nvSpPr>
      <dsp:spPr>
        <a:xfrm>
          <a:off x="997643" y="2497728"/>
          <a:ext cx="2531573" cy="806655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Public Ltd.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7-unlimited</a:t>
          </a:r>
        </a:p>
      </dsp:txBody>
      <dsp:txXfrm>
        <a:off x="997643" y="2497728"/>
        <a:ext cx="2531573" cy="806655"/>
      </dsp:txXfrm>
    </dsp:sp>
    <dsp:sp modelId="{B8146026-9080-413A-A7F1-E7C819355409}">
      <dsp:nvSpPr>
        <dsp:cNvPr id="0" name=""/>
        <dsp:cNvSpPr/>
      </dsp:nvSpPr>
      <dsp:spPr>
        <a:xfrm>
          <a:off x="3897071" y="2620679"/>
          <a:ext cx="1839271" cy="560753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Demi Cond" panose="020B0706030402020204" pitchFamily="34" charset="0"/>
            </a:rPr>
            <a:t>Min.3- Max15</a:t>
          </a:r>
        </a:p>
      </dsp:txBody>
      <dsp:txXfrm>
        <a:off x="3897071" y="2620679"/>
        <a:ext cx="1839271" cy="5607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A5502-4D75-4A8A-906D-DCCAF05D038C}">
      <dsp:nvSpPr>
        <dsp:cNvPr id="0" name=""/>
        <dsp:cNvSpPr/>
      </dsp:nvSpPr>
      <dsp:spPr>
        <a:xfrm>
          <a:off x="42" y="6529"/>
          <a:ext cx="4111139" cy="8887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BoD</a:t>
          </a:r>
          <a:r>
            <a:rPr lang="en-US" sz="2600" kern="1200" dirty="0" smtClean="0"/>
            <a:t> meetings</a:t>
          </a:r>
          <a:endParaRPr lang="en-US" sz="2600" kern="1200" dirty="0"/>
        </a:p>
      </dsp:txBody>
      <dsp:txXfrm>
        <a:off x="42" y="6529"/>
        <a:ext cx="4111139" cy="888746"/>
      </dsp:txXfrm>
    </dsp:sp>
    <dsp:sp modelId="{8FF43124-0E2C-44A9-86CF-B87D1507740D}">
      <dsp:nvSpPr>
        <dsp:cNvPr id="0" name=""/>
        <dsp:cNvSpPr/>
      </dsp:nvSpPr>
      <dsp:spPr>
        <a:xfrm>
          <a:off x="42" y="895275"/>
          <a:ext cx="4111139" cy="4411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Minimum 4 meetings per year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Not &gt; 120 days gap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Video conferencing…yes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Quorum: 1/3rd  strength OR 2 directors whichever max.</a:t>
          </a:r>
          <a:r>
            <a:rPr lang="en-US" sz="2600" kern="1200" dirty="0" smtClean="0">
              <a:solidFill>
                <a:srgbClr val="FF0000"/>
              </a:solidFill>
            </a:rPr>
            <a:t> </a:t>
          </a:r>
          <a:r>
            <a:rPr lang="en-US" sz="2600" kern="1200" dirty="0" smtClean="0">
              <a:solidFill>
                <a:schemeClr val="accent4">
                  <a:lumMod val="50000"/>
                </a:schemeClr>
              </a:solidFill>
            </a:rPr>
            <a:t>(one person </a:t>
          </a:r>
          <a:r>
            <a:rPr lang="en-US" sz="2600" kern="1200" dirty="0" err="1" smtClean="0">
              <a:solidFill>
                <a:schemeClr val="accent4">
                  <a:lumMod val="50000"/>
                </a:schemeClr>
              </a:solidFill>
            </a:rPr>
            <a:t>company..X</a:t>
          </a:r>
          <a:r>
            <a:rPr lang="en-US" sz="2600" kern="1200" dirty="0" smtClean="0">
              <a:solidFill>
                <a:schemeClr val="accent4">
                  <a:lumMod val="50000"/>
                </a:schemeClr>
              </a:solidFill>
            </a:rPr>
            <a:t>)</a:t>
          </a:r>
          <a:endParaRPr lang="en-US" sz="2600" kern="1200" dirty="0">
            <a:solidFill>
              <a:schemeClr val="accent4">
                <a:lumMod val="50000"/>
              </a:schemeClr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7 days prior notice</a:t>
          </a:r>
          <a:endParaRPr lang="en-US" sz="2600" kern="1200" dirty="0"/>
        </a:p>
      </dsp:txBody>
      <dsp:txXfrm>
        <a:off x="42" y="895275"/>
        <a:ext cx="4111139" cy="4411558"/>
      </dsp:txXfrm>
    </dsp:sp>
    <dsp:sp modelId="{C3E9C03E-54E5-40F0-82C2-4558B6B20680}">
      <dsp:nvSpPr>
        <dsp:cNvPr id="0" name=""/>
        <dsp:cNvSpPr/>
      </dsp:nvSpPr>
      <dsp:spPr>
        <a:xfrm>
          <a:off x="4686742" y="6529"/>
          <a:ext cx="4111139" cy="8887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Shareholders Annual General Meeting</a:t>
          </a:r>
          <a:endParaRPr lang="en-US" sz="2600" kern="1200" dirty="0"/>
        </a:p>
      </dsp:txBody>
      <dsp:txXfrm>
        <a:off x="4686742" y="6529"/>
        <a:ext cx="4111139" cy="888746"/>
      </dsp:txXfrm>
    </dsp:sp>
    <dsp:sp modelId="{247CCA03-3CD4-41C6-8CEC-DB141E28F363}">
      <dsp:nvSpPr>
        <dsp:cNvPr id="0" name=""/>
        <dsp:cNvSpPr/>
      </dsp:nvSpPr>
      <dsp:spPr>
        <a:xfrm>
          <a:off x="4686742" y="895275"/>
          <a:ext cx="4111139" cy="44115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One person company: no need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Public &amp; pvt LTD. companies…yes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General notice by letter / email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7030A0"/>
              </a:solidFill>
            </a:rPr>
            <a:t>Quorum</a:t>
          </a:r>
          <a:r>
            <a:rPr lang="en-US" sz="2600" kern="1200" dirty="0" smtClean="0"/>
            <a:t> (physically present): depending on # shareholders: 5 to 30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7030A0"/>
              </a:solidFill>
            </a:rPr>
            <a:t>Proxy</a:t>
          </a:r>
          <a:r>
            <a:rPr lang="en-US" sz="2600" kern="1200" dirty="0" smtClean="0"/>
            <a:t> voting….Yes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7030A0"/>
              </a:solidFill>
            </a:rPr>
            <a:t>Electronic</a:t>
          </a:r>
          <a:r>
            <a:rPr lang="en-US" sz="2600" kern="1200" dirty="0" smtClean="0"/>
            <a:t> Voting…Yes</a:t>
          </a:r>
          <a:endParaRPr lang="en-US" sz="2600" kern="1200" dirty="0">
            <a:solidFill>
              <a:srgbClr val="00B050"/>
            </a:solidFill>
          </a:endParaRPr>
        </a:p>
      </dsp:txBody>
      <dsp:txXfrm>
        <a:off x="4686742" y="895275"/>
        <a:ext cx="4111139" cy="4411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70D5A-7DFA-4B86-9493-02CA738551E1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D9EB-8DFA-4AD6-8156-166A9E9F6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0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17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4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37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8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8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http://indianexpress.com/article/business/companies/cipla-global-quality-chief-on-data-integrity-violations-bosses-pushing-juniors-need-to-be-whacked-4523459/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30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http://indianexpress.com/article/business/companies/cipla-global-quality-chief-on-data-integrity-violations-bosses-pushing-juniors-need-to-be-whacked-4523459/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7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36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6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3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5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http://indianexpress.com/article/business/companies/cipla-global-quality-chief-on-data-integrity-violations-bosses-pushing-juniors-need-to-be-whacked-4523459/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6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2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48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https://www.zaubacorp.com/company/VAJIRAM-AND-RAVI-IAS-STUDY-CENTRE-LLP/AAD-6270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5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7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6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4D9EB-8DFA-4AD6-8156-166A9E9F6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AF00-E224-49B3-B082-BD9CFF83379F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BF4F-8143-4A9E-B763-54075B86EC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24-May-17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microsoft.com/office/2007/relationships/hdphoto" Target="../media/hdphoto1.wdp"/><Relationship Id="rId9" Type="http://schemas.microsoft.com/office/2007/relationships/diagramDrawing" Target="../diagrams/drawin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69.png"/><Relationship Id="rId5" Type="http://schemas.openxmlformats.org/officeDocument/2006/relationships/diagramData" Target="../diagrams/data12.xml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microsoft.com/office/2007/relationships/diagramDrawing" Target="../diagrams/drawing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1.wdp"/><Relationship Id="rId9" Type="http://schemas.microsoft.com/office/2007/relationships/diagramDrawing" Target="../diagrams/drawing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73.jpeg"/><Relationship Id="rId4" Type="http://schemas.openxmlformats.org/officeDocument/2006/relationships/diagramLayout" Target="../diagrams/layout15.xml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18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80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79.png"/><Relationship Id="rId4" Type="http://schemas.openxmlformats.org/officeDocument/2006/relationships/diagramData" Target="../diagrams/data18.xml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microsoft.com/office/2007/relationships/hdphoto" Target="../media/hdphoto1.wdp"/><Relationship Id="rId9" Type="http://schemas.microsoft.com/office/2007/relationships/diagramDrawing" Target="../diagrams/drawing19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56.jpe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1.wdp"/><Relationship Id="rId9" Type="http://schemas.microsoft.com/office/2007/relationships/diagramDrawing" Target="../diagrams/drawin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1.wdp"/><Relationship Id="rId9" Type="http://schemas.microsoft.com/office/2007/relationships/diagramDrawing" Target="../diagrams/drawin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" b="8579"/>
          <a:stretch/>
        </p:blipFill>
        <p:spPr>
          <a:xfrm>
            <a:off x="-17586" y="298527"/>
            <a:ext cx="9161585" cy="599676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070428"/>
              </p:ext>
            </p:extLst>
          </p:nvPr>
        </p:nvGraphicFramePr>
        <p:xfrm>
          <a:off x="-17587" y="795523"/>
          <a:ext cx="9152793" cy="5499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3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BES171: </a:t>
            </a:r>
            <a:r>
              <a:rPr lang="en-US" strike="sngStrike" dirty="0" smtClean="0"/>
              <a:t>1) Banking </a:t>
            </a:r>
            <a:r>
              <a:rPr lang="en-US" dirty="0" smtClean="0"/>
              <a:t>2) </a:t>
            </a:r>
            <a:r>
              <a:rPr lang="en-US" dirty="0" smtClean="0">
                <a:solidFill>
                  <a:srgbClr val="FFFF00"/>
                </a:solidFill>
              </a:rPr>
              <a:t>Finance</a:t>
            </a:r>
            <a:r>
              <a:rPr lang="en-US" dirty="0" smtClean="0"/>
              <a:t> 3) Insurance 4) Financial Inclusion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596" y="3124200"/>
            <a:ext cx="2292858" cy="303847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Last 3 years' avg. profit=&gt; 2% CSR </a:t>
            </a:r>
            <a:r>
              <a:rPr lang="en-US" dirty="0" smtClean="0"/>
              <a:t>spend (education, environment, public health, sanitation….)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Applies to?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net profit of 50 million (Excluding Tax)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net worth of 5 billion (Asset-liability)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turnover of 10 billion (sales excluding costs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Social Responsibility</a:t>
            </a:r>
            <a:br>
              <a:rPr lang="en-US" dirty="0" smtClean="0"/>
            </a:br>
            <a:r>
              <a:rPr lang="en-US" dirty="0" smtClean="0"/>
              <a:t>on public ltd and private ltd.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Companies 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55216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974991"/>
              </p:ext>
            </p:extLst>
          </p:nvPr>
        </p:nvGraphicFramePr>
        <p:xfrm>
          <a:off x="173037" y="637954"/>
          <a:ext cx="8797925" cy="5656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Statutory bodies under Companies Act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9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5D218C-2E78-4546-9B33-028F845C4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B5D218C-2E78-4546-9B33-028F845C4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293368-D88E-478F-988C-94917B05C0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E293368-D88E-478F-988C-94917B05C0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719390-00CA-410F-82A1-49E693F17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6719390-00CA-410F-82A1-49E693F17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E45AE2-FA64-40CE-A184-B12C6F7A5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CE45AE2-FA64-40CE-A184-B12C6F7A5A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272A5D-E0D6-48E7-9840-73429C6CA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4272A5D-E0D6-48E7-9840-73429C6CA8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CAFE5D-BC10-4011-93D7-71C22AA31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44CAFE5D-BC10-4011-93D7-71C22AA31D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8E9020-CC0F-4E62-A87C-1FCAAC8C0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28E9020-CC0F-4E62-A87C-1FCAAC8C0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5FB464-6BE1-4BEF-9E8F-52673B166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3B5FB464-6BE1-4BEF-9E8F-52673B166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555027"/>
            <a:ext cx="2305050" cy="200060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Judicial + technical members</a:t>
            </a:r>
          </a:p>
          <a:p>
            <a:pPr fontAlgn="ctr"/>
            <a:r>
              <a:rPr lang="en-US" dirty="0"/>
              <a:t>Finish case in three months</a:t>
            </a:r>
          </a:p>
          <a:p>
            <a:pPr fontAlgn="ctr"/>
            <a:r>
              <a:rPr lang="en-US" dirty="0"/>
              <a:t>Appeal: NCLAT</a:t>
            </a:r>
          </a:p>
          <a:p>
            <a:pPr fontAlgn="ctr"/>
            <a:r>
              <a:rPr lang="en-US" dirty="0"/>
              <a:t>Present case by Self, Lawyer, CA, CS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Cases:</a:t>
            </a:r>
            <a:endParaRPr lang="en-US" dirty="0">
              <a:solidFill>
                <a:srgbClr val="00B050"/>
              </a:solidFill>
            </a:endParaRP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Arbitration</a:t>
            </a:r>
            <a:r>
              <a:rPr lang="en-US" dirty="0"/>
              <a:t>, compromise, M&amp;A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Converting Public ltd. To private ltd.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Filing Class action suits (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Satyam investors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</a:t>
            </a:r>
            <a:br>
              <a:rPr lang="en-US" dirty="0" smtClean="0"/>
            </a:br>
            <a:r>
              <a:rPr lang="en-US" dirty="0" smtClean="0"/>
              <a:t>National </a:t>
            </a:r>
            <a:r>
              <a:rPr lang="en-US" dirty="0"/>
              <a:t>Company Law Tribunal (NCLT)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Companies Act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02806"/>
            <a:ext cx="2305050" cy="23050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1 Chairman + 15 members</a:t>
            </a:r>
          </a:p>
          <a:p>
            <a:pPr fontAlgn="ctr"/>
            <a:r>
              <a:rPr lang="en-US" dirty="0" smtClean="0"/>
              <a:t>Set Accounting </a:t>
            </a:r>
            <a:r>
              <a:rPr lang="en-US" dirty="0"/>
              <a:t>standards</a:t>
            </a:r>
          </a:p>
          <a:p>
            <a:pPr fontAlgn="ctr"/>
            <a:r>
              <a:rPr lang="en-US" dirty="0"/>
              <a:t>Powers of civil court</a:t>
            </a:r>
          </a:p>
          <a:p>
            <a:pPr fontAlgn="ctr"/>
            <a:r>
              <a:rPr lang="en-US" dirty="0"/>
              <a:t>Professional misconduct of </a:t>
            </a:r>
            <a:r>
              <a:rPr lang="en-US" dirty="0" smtClean="0"/>
              <a:t>CA/accountant</a:t>
            </a:r>
            <a:r>
              <a:rPr lang="en-US" dirty="0"/>
              <a:t>=&gt; debar</a:t>
            </a:r>
          </a:p>
          <a:p>
            <a:pPr fontAlgn="ctr"/>
            <a:r>
              <a:rPr lang="en-US" dirty="0"/>
              <a:t>Appeal: </a:t>
            </a:r>
            <a:r>
              <a:rPr lang="en-US" dirty="0" smtClean="0"/>
              <a:t>NFRAA [appellate authority]</a:t>
            </a:r>
            <a:endParaRPr lang="en-US" dirty="0"/>
          </a:p>
          <a:p>
            <a:pPr fontAlgn="ctr"/>
            <a:r>
              <a:rPr lang="en-US" dirty="0"/>
              <a:t>ICAI </a:t>
            </a:r>
            <a:r>
              <a:rPr lang="en-US" dirty="0" smtClean="0"/>
              <a:t>unhappy due to overlapping functions </a:t>
            </a:r>
            <a:r>
              <a:rPr lang="en-US" dirty="0"/>
              <a:t>(Chartered Accountants Act, 1949)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National </a:t>
            </a:r>
            <a:r>
              <a:rPr lang="en-US" dirty="0">
                <a:solidFill>
                  <a:schemeClr val="accent4"/>
                </a:solidFill>
              </a:rPr>
              <a:t>Financial Reporting </a:t>
            </a:r>
            <a:r>
              <a:rPr lang="en-US" dirty="0"/>
              <a:t>Authority (NFRA)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Companies Act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such existed since </a:t>
            </a:r>
            <a:r>
              <a:rPr lang="en-US" dirty="0"/>
              <a:t>1956’s company </a:t>
            </a:r>
            <a:r>
              <a:rPr lang="en-US" dirty="0" smtClean="0"/>
              <a:t>act, Under </a:t>
            </a:r>
            <a:r>
              <a:rPr lang="en-US" dirty="0"/>
              <a:t>Corporate Affairs Ministry</a:t>
            </a:r>
          </a:p>
          <a:p>
            <a:r>
              <a:rPr lang="en-US" dirty="0"/>
              <a:t>Unclaimed </a:t>
            </a:r>
            <a:r>
              <a:rPr lang="en-US" dirty="0" smtClean="0"/>
              <a:t>dividend</a:t>
            </a:r>
            <a:r>
              <a:rPr lang="en-US" dirty="0"/>
              <a:t>, interest, principal used for </a:t>
            </a:r>
            <a:r>
              <a:rPr lang="en-US" dirty="0" smtClean="0"/>
              <a:t>Awareness</a:t>
            </a:r>
            <a:r>
              <a:rPr lang="en-US" dirty="0"/>
              <a:t>, seminar, financial </a:t>
            </a:r>
            <a:r>
              <a:rPr lang="en-US" dirty="0" smtClean="0"/>
              <a:t>literacy.</a:t>
            </a:r>
            <a:endParaRPr lang="en-US" dirty="0"/>
          </a:p>
          <a:p>
            <a:r>
              <a:rPr lang="en-US" dirty="0"/>
              <a:t>Participation from RBI, SEBI, </a:t>
            </a:r>
            <a:r>
              <a:rPr lang="en-US" dirty="0" smtClean="0"/>
              <a:t>experts</a:t>
            </a:r>
          </a:p>
          <a:p>
            <a:r>
              <a:rPr lang="en-US" dirty="0" smtClean="0"/>
              <a:t>Companies Act 2013: it became a  </a:t>
            </a:r>
            <a:r>
              <a:rPr lang="en-US" dirty="0"/>
              <a:t>Statutory authority</a:t>
            </a:r>
          </a:p>
          <a:p>
            <a:r>
              <a:rPr lang="en-US" dirty="0"/>
              <a:t>@Delhi HQ, Regional offices</a:t>
            </a:r>
          </a:p>
          <a:p>
            <a:r>
              <a:rPr lang="en-US" dirty="0"/>
              <a:t>Corp. Affairs Secretary = Chairman</a:t>
            </a:r>
          </a:p>
          <a:p>
            <a:r>
              <a:rPr lang="en-US" dirty="0"/>
              <a:t>Members:	</a:t>
            </a:r>
          </a:p>
          <a:p>
            <a:pPr lvl="1"/>
            <a:r>
              <a:rPr lang="en-US" dirty="0"/>
              <a:t>RBI  Executive directors</a:t>
            </a:r>
          </a:p>
          <a:p>
            <a:pPr lvl="1"/>
            <a:r>
              <a:rPr lang="en-US" dirty="0"/>
              <a:t>SEBI  Executive directors</a:t>
            </a:r>
          </a:p>
          <a:p>
            <a:pPr lvl="1"/>
            <a:r>
              <a:rPr lang="en-US" dirty="0"/>
              <a:t>Legal experts </a:t>
            </a:r>
            <a:r>
              <a:rPr lang="en-US" dirty="0" smtClean="0"/>
              <a:t>et al.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#3: </a:t>
            </a:r>
            <a:br>
              <a:rPr lang="en-US" dirty="0" smtClean="0"/>
            </a:br>
            <a:r>
              <a:rPr lang="en-US" dirty="0" smtClean="0"/>
              <a:t>Investor </a:t>
            </a:r>
            <a:r>
              <a:rPr lang="en-US" dirty="0"/>
              <a:t>and Education Protection Fund </a:t>
            </a:r>
            <a:r>
              <a:rPr lang="en-US" u="sng" dirty="0">
                <a:solidFill>
                  <a:schemeClr val="accent4"/>
                </a:solidFill>
              </a:rPr>
              <a:t>Authority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Companies Act 2013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615" y="4513321"/>
            <a:ext cx="3737385" cy="23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</a:t>
            </a:r>
            <a:r>
              <a:rPr lang="en-US" dirty="0" err="1" smtClean="0"/>
              <a:t>Naresh</a:t>
            </a:r>
            <a:r>
              <a:rPr lang="en-US" dirty="0" smtClean="0"/>
              <a:t> </a:t>
            </a:r>
            <a:r>
              <a:rPr lang="en-US" dirty="0"/>
              <a:t>Chandra report on Corp. </a:t>
            </a:r>
            <a:r>
              <a:rPr lang="en-US" dirty="0" smtClean="0"/>
              <a:t>governance, 2003</a:t>
            </a:r>
            <a:r>
              <a:rPr lang="en-US" dirty="0"/>
              <a:t>: under Corp. Ministry</a:t>
            </a:r>
          </a:p>
          <a:p>
            <a:r>
              <a:rPr lang="en-US" dirty="0" smtClean="0"/>
              <a:t>Cases: </a:t>
            </a:r>
            <a:r>
              <a:rPr lang="en-US" dirty="0" smtClean="0">
                <a:solidFill>
                  <a:srgbClr val="FFC000"/>
                </a:solidFill>
              </a:rPr>
              <a:t>Satyam</a:t>
            </a:r>
            <a:r>
              <a:rPr lang="en-US" dirty="0" smtClean="0"/>
              <a:t>, Reebok fraud, </a:t>
            </a:r>
            <a:r>
              <a:rPr lang="en-US" dirty="0" err="1" smtClean="0"/>
              <a:t>Sesa</a:t>
            </a:r>
            <a:r>
              <a:rPr lang="en-US" dirty="0" smtClean="0"/>
              <a:t> </a:t>
            </a:r>
            <a:r>
              <a:rPr lang="en-US" dirty="0"/>
              <a:t>Goa </a:t>
            </a:r>
            <a:r>
              <a:rPr lang="en-US" dirty="0" smtClean="0"/>
              <a:t>invoice, </a:t>
            </a:r>
            <a:r>
              <a:rPr lang="en-US" dirty="0" smtClean="0">
                <a:solidFill>
                  <a:srgbClr val="FFC000"/>
                </a:solidFill>
              </a:rPr>
              <a:t>Saradha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Chitfund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Now it’s a Statutory body</a:t>
            </a:r>
            <a:endParaRPr lang="en-US" dirty="0"/>
          </a:p>
          <a:p>
            <a:r>
              <a:rPr lang="en-US" dirty="0" smtClean="0"/>
              <a:t>Examine documents, Search </a:t>
            </a:r>
            <a:r>
              <a:rPr lang="en-US" dirty="0"/>
              <a:t>seize </a:t>
            </a:r>
            <a:r>
              <a:rPr lang="en-US" dirty="0" smtClean="0"/>
              <a:t>arrest, and gets CrPC powers of “investigator”.</a:t>
            </a:r>
            <a:endParaRPr lang="en-US" dirty="0"/>
          </a:p>
          <a:p>
            <a:r>
              <a:rPr lang="en-US" dirty="0"/>
              <a:t>Once SFIO gets case, other agencies can’t proceed.</a:t>
            </a:r>
          </a:p>
          <a:p>
            <a:r>
              <a:rPr lang="en-US" dirty="0"/>
              <a:t>State police, CBI </a:t>
            </a:r>
            <a:r>
              <a:rPr lang="en-US" dirty="0" smtClean="0"/>
              <a:t>–have to cooperate</a:t>
            </a:r>
            <a:r>
              <a:rPr lang="en-US" dirty="0"/>
              <a:t>, provide </a:t>
            </a:r>
            <a:r>
              <a:rPr lang="en-US" dirty="0" smtClean="0"/>
              <a:t>documents &amp; witnesses</a:t>
            </a:r>
            <a:r>
              <a:rPr lang="en-US" dirty="0"/>
              <a:t>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#4: </a:t>
            </a:r>
            <a:br>
              <a:rPr lang="en-US" dirty="0" smtClean="0"/>
            </a:br>
            <a:r>
              <a:rPr lang="en-US" dirty="0" smtClean="0"/>
              <a:t>Serious </a:t>
            </a:r>
            <a:r>
              <a:rPr lang="en-US" dirty="0"/>
              <a:t>Fraud Investigation Office (SFIO)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Companies Act 2013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02806"/>
            <a:ext cx="2305050" cy="2305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048" y="4325422"/>
            <a:ext cx="1390766" cy="13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307617"/>
              </p:ext>
            </p:extLst>
          </p:nvPr>
        </p:nvGraphicFramePr>
        <p:xfrm>
          <a:off x="-1117880" y="737310"/>
          <a:ext cx="8797925" cy="5656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Statutory bodies under Companies Act 2013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93645" y="2931371"/>
            <a:ext cx="4250355" cy="4105922"/>
            <a:chOff x="5029714" y="2752078"/>
            <a:chExt cx="4250355" cy="41059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857" y="2752078"/>
              <a:ext cx="2193212" cy="29919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9714" y="5600857"/>
              <a:ext cx="4114286" cy="12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77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Ministry of Corporate Affairs looks after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9714" y="2752078"/>
            <a:ext cx="4250355" cy="4105922"/>
            <a:chOff x="5029714" y="2752078"/>
            <a:chExt cx="4250355" cy="41059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857" y="2752078"/>
              <a:ext cx="2193212" cy="299194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9714" y="5600857"/>
              <a:ext cx="4114286" cy="125714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568" y="5969204"/>
            <a:ext cx="893312" cy="8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0AE5A8-6B8B-469C-9DA9-F5A08D462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E0AE5A8-6B8B-469C-9DA9-F5A08D462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9D07FC-11CD-4040-8F2D-B1FBA1CAC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A49D07FC-11CD-4040-8F2D-B1FBA1CAC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36F425-0AB7-4188-B4FD-683DC6359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336F425-0AB7-4188-B4FD-683DC6359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144321-1AF7-41EF-9BD9-B14284D1B0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E144321-1AF7-41EF-9BD9-B14284D1B0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C8232C-185D-4632-AEAD-39D1B8895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1C8232C-185D-4632-AEAD-39D1B8895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B087C5-724F-4833-BBE4-30AB008B1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EB087C5-724F-4833-BBE4-30AB008B19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CF80CA-91C7-411B-8676-4E2FC43E89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FACF80CA-91C7-411B-8676-4E2FC43E89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3F68D-94A6-4304-A6FE-51F4EDE28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E5F3F68D-94A6-4304-A6FE-51F4EDE28B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32A738-EEE3-4773-B18D-0D238C117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2C32A738-EEE3-4773-B18D-0D238C117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A39688-527B-4A19-A53A-F0E60532D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12A39688-527B-4A19-A53A-F0E60532D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3D4C88-D1C1-43DB-B328-62D2D3FCC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C3D4C88-D1C1-43DB-B328-62D2D3FCCF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51BDFB-A800-4349-80DF-A43B8CD4B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B151BDFB-A800-4349-80DF-A43B8CD4B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2FE508-0658-446A-B535-3C2D47894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CA2FE508-0658-446A-B535-3C2D47894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3DD9DC-1338-4AA7-AFAC-30F6B181F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6B3DD9DC-1338-4AA7-AFAC-30F6B181F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89B3DD-089D-447C-BBB4-4DD948741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D589B3DD-089D-447C-BBB4-4DD948741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48785"/>
              </p:ext>
            </p:extLst>
          </p:nvPr>
        </p:nvGraphicFramePr>
        <p:xfrm>
          <a:off x="0" y="914400"/>
          <a:ext cx="9036424" cy="5307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Corporate Governance: in danger?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219FD-A06F-4A23-B1A8-55F5A8CE7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92219FD-A06F-4A23-B1A8-55F5A8CE7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475552-B8C8-454C-BBF8-F408D73DB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8475552-B8C8-454C-BBF8-F408D73DB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B6DED3-D34C-4EBD-8959-CEB2B9DC7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2B6DED3-D34C-4EBD-8959-CEB2B9DC7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F1B4F-7054-43F9-AECE-44572CF06C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76F1B4F-7054-43F9-AECE-44572CF06C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C071BB-69DA-4620-A3DF-6196A1F8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B1C071BB-69DA-4620-A3DF-6196A1F85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E9FF67-F8AB-41DD-BEA0-2B00032B7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AEE9FF67-F8AB-41DD-BEA0-2B00032B7E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306AD7-8855-4DE2-9A7C-9C1E0DD0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AA306AD7-8855-4DE2-9A7C-9C1E0DD0C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D0D0F8-3E12-4A76-8A9F-6135F2C24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9D0D0F8-3E12-4A76-8A9F-6135F2C24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BED180-CC9E-46BE-9384-B66C781EA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5BED180-CC9E-46BE-9384-B66C781EA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7F18EE-CF19-4204-9A22-AB574EF05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477F18EE-CF19-4204-9A22-AB574EF05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3B8A3-133D-4E9C-B17E-73BE70D83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F593B8A3-133D-4E9C-B17E-73BE70D83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73DFA8-8CAC-4EAA-BBD5-85A90C460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F73DFA8-8CAC-4EAA-BBD5-85A90C460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should we bother about TATA Sons?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" y="795523"/>
          <a:ext cx="9027458" cy="5372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492" y="2326907"/>
            <a:ext cx="1430709" cy="1693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391" y="2326906"/>
            <a:ext cx="1509609" cy="1693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295" y="795018"/>
            <a:ext cx="2572870" cy="1404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9928"/>
            <a:ext cx="2080777" cy="1733981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4504492" y="3747247"/>
            <a:ext cx="4639508" cy="1165412"/>
          </a:xfrm>
          <a:prstGeom prst="leftRightArrow">
            <a:avLst>
              <a:gd name="adj1" fmla="val 83898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Hence, Corporate Governance is important for economic stability of India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5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BD98A7-7D4D-4BAE-BD99-CB49E5740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88BD98A7-7D4D-4BAE-BD99-CB49E5740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6BC363-7805-40FA-BD9A-77A715181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A6BC363-7805-40FA-BD9A-77A715181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83D186-73B0-40AF-A55D-1DB21E7A7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6783D186-73B0-40AF-A55D-1DB21E7A7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E65A5E-70C8-4B00-A86E-1B4D5AFC9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D2E65A5E-70C8-4B00-A86E-1B4D5AFC98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F3E-CF3F-48A5-87FE-AC323A58B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1186CF3E-CF3F-48A5-87FE-AC323A58B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A2A708-BD66-474E-84F9-F18100659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9AA2A708-BD66-474E-84F9-F18100659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735844"/>
              </p:ext>
            </p:extLst>
          </p:nvPr>
        </p:nvGraphicFramePr>
        <p:xfrm>
          <a:off x="0" y="914400"/>
          <a:ext cx="9036424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Corporate Governance: in danger?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219FD-A06F-4A23-B1A8-55F5A8CE7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92219FD-A06F-4A23-B1A8-55F5A8CE7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475552-B8C8-454C-BBF8-F408D73DB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8475552-B8C8-454C-BBF8-F408D73DB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B6DED3-D34C-4EBD-8959-CEB2B9DC7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2B6DED3-D34C-4EBD-8959-CEB2B9DC7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6F1B4F-7054-43F9-AECE-44572CF06C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76F1B4F-7054-43F9-AECE-44572CF06C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C071BB-69DA-4620-A3DF-6196A1F8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B1C071BB-69DA-4620-A3DF-6196A1F85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E9FF67-F8AB-41DD-BEA0-2B00032B7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AEE9FF67-F8AB-41DD-BEA0-2B00032B7E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306AD7-8855-4DE2-9A7C-9C1E0DD0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AA306AD7-8855-4DE2-9A7C-9C1E0DD0C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D0D0F8-3E12-4A76-8A9F-6135F2C24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9D0D0F8-3E12-4A76-8A9F-6135F2C24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BED180-CC9E-46BE-9384-B66C781EA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5BED180-CC9E-46BE-9384-B66C781EA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7F18EE-CF19-4204-9A22-AB574EF05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477F18EE-CF19-4204-9A22-AB574EF05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93B8A3-133D-4E9C-B17E-73BE70D83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F593B8A3-133D-4E9C-B17E-73BE70D83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73DFA8-8CAC-4EAA-BBD5-85A90C460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F73DFA8-8CAC-4EAA-BBD5-85A90C460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84" y="2602763"/>
            <a:ext cx="1509609" cy="1693708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008690"/>
              </p:ext>
            </p:extLst>
          </p:nvPr>
        </p:nvGraphicFramePr>
        <p:xfrm>
          <a:off x="1775636" y="1669313"/>
          <a:ext cx="7195325" cy="2222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Mistry Regime (2013-16): Profit down 6800 cr.-&gt;2700 cr.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51070" y="4082903"/>
            <a:ext cx="3136606" cy="861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Ratan</a:t>
            </a:r>
            <a:r>
              <a:rPr lang="en-US" sz="2800" dirty="0" smtClean="0"/>
              <a:t> Tata Trust (23%)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268429" y="4082904"/>
            <a:ext cx="3205718" cy="861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Pallonji</a:t>
            </a:r>
            <a:r>
              <a:rPr lang="en-US" sz="2400" dirty="0"/>
              <a:t> </a:t>
            </a:r>
            <a:r>
              <a:rPr lang="en-US" sz="2400" dirty="0" smtClean="0"/>
              <a:t>Mistry Trust (**%)</a:t>
            </a:r>
            <a:endParaRPr lang="en-US" sz="2400" dirty="0"/>
          </a:p>
        </p:txBody>
      </p:sp>
      <p:sp>
        <p:nvSpPr>
          <p:cNvPr id="11" name="Curved Right Arrow 10"/>
          <p:cNvSpPr/>
          <p:nvPr/>
        </p:nvSpPr>
        <p:spPr>
          <a:xfrm>
            <a:off x="1382233" y="1871330"/>
            <a:ext cx="669851" cy="1488558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47677" y="3276748"/>
            <a:ext cx="669851" cy="1488558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298" y="4765306"/>
            <a:ext cx="1616150" cy="19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6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E6AEF0-6399-43AC-A70C-DC2491465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3CE6AEF0-6399-43AC-A70C-DC2491465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200E9F-BD12-45D3-B2EE-B0E55BED6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CC200E9F-BD12-45D3-B2EE-B0E55BED6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83F52D-4683-4A76-9F76-B07939578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6D83F52D-4683-4A76-9F76-B079395788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11EC5E-8755-4474-97A4-511B4657F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CB11EC5E-8755-4474-97A4-511B4657F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BA7CB0-E744-4CEC-809D-31557C4F4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03BA7CB0-E744-4CEC-809D-31557C4F4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9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66313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@Tata Son’s Board Meeting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152" y="4264173"/>
            <a:ext cx="3458435" cy="25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BB8045-8AD2-4C8D-8083-B60903F7E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EBB8045-8AD2-4C8D-8083-B60903F7E7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F780AB-0791-42D9-8677-C47FA9DE8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AF780AB-0791-42D9-8677-C47FA9DE8D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F1B88E-3BA3-4F42-9171-35F32B316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DF1B88E-3BA3-4F42-9171-35F32B316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A518B8-15A7-4416-8B28-914D2C034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DA518B8-15A7-4416-8B28-914D2C034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D5E722-A91E-4C6F-B017-762CD376C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CD5E722-A91E-4C6F-B017-762CD376C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872990-2BD8-40B8-973B-182049C40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A872990-2BD8-40B8-973B-182049C40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84" y="2602763"/>
            <a:ext cx="1509609" cy="1693708"/>
          </a:xfrm>
          <a:prstGeom prst="rect">
            <a:avLst/>
          </a:prstGeo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21950"/>
              </p:ext>
            </p:extLst>
          </p:nvPr>
        </p:nvGraphicFramePr>
        <p:xfrm>
          <a:off x="1775636" y="1669313"/>
          <a:ext cx="7195325" cy="2222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Mistry Regime (2013-16): Profit down 6800 cr.-&gt;2700 cr.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51070" y="4082903"/>
            <a:ext cx="3136606" cy="861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Ratan</a:t>
            </a:r>
            <a:r>
              <a:rPr lang="en-US" sz="2800" dirty="0" smtClean="0"/>
              <a:t> Tata Trust (23%)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268429" y="4082904"/>
            <a:ext cx="3205718" cy="861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Pallonji</a:t>
            </a:r>
            <a:r>
              <a:rPr lang="en-US" sz="2400" dirty="0"/>
              <a:t> </a:t>
            </a:r>
            <a:r>
              <a:rPr lang="en-US" sz="2400" dirty="0" smtClean="0"/>
              <a:t>Mistry Trust (**%)</a:t>
            </a:r>
            <a:endParaRPr lang="en-US" sz="2400" dirty="0"/>
          </a:p>
        </p:txBody>
      </p:sp>
      <p:sp>
        <p:nvSpPr>
          <p:cNvPr id="11" name="Curved Right Arrow 10"/>
          <p:cNvSpPr/>
          <p:nvPr/>
        </p:nvSpPr>
        <p:spPr>
          <a:xfrm>
            <a:off x="1382233" y="1871330"/>
            <a:ext cx="669851" cy="1488558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47677" y="3276748"/>
            <a:ext cx="669851" cy="1488558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710" y="4765306"/>
            <a:ext cx="1616150" cy="1913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638" y="653389"/>
            <a:ext cx="952820" cy="12219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23" y="794394"/>
            <a:ext cx="959877" cy="107693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705593" y="789644"/>
            <a:ext cx="2569235" cy="794607"/>
          </a:xfrm>
          <a:prstGeom prst="wedgeRectCallout">
            <a:avLst>
              <a:gd name="adj1" fmla="val 64418"/>
              <a:gd name="adj2" fmla="val 103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Removed as director</a:t>
            </a:r>
            <a:endParaRPr lang="en-US" sz="2400" dirty="0"/>
          </a:p>
        </p:txBody>
      </p:sp>
      <p:sp>
        <p:nvSpPr>
          <p:cNvPr id="16" name="Rectangular Callout 15"/>
          <p:cNvSpPr/>
          <p:nvPr/>
        </p:nvSpPr>
        <p:spPr>
          <a:xfrm>
            <a:off x="4937814" y="779012"/>
            <a:ext cx="2569235" cy="794607"/>
          </a:xfrm>
          <a:prstGeom prst="wedgeRectCallout">
            <a:avLst>
              <a:gd name="adj1" fmla="val 64418"/>
              <a:gd name="adj2" fmla="val 103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Nuslia</a:t>
            </a:r>
            <a:r>
              <a:rPr lang="en-US" sz="2000" dirty="0" smtClean="0"/>
              <a:t> </a:t>
            </a:r>
            <a:r>
              <a:rPr lang="en-US" sz="2000" dirty="0" err="1" smtClean="0"/>
              <a:t>Wadia</a:t>
            </a:r>
            <a:r>
              <a:rPr lang="en-US" sz="2000" dirty="0" smtClean="0"/>
              <a:t> Removed as independent director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>
          <a:xfrm>
            <a:off x="200038" y="4440285"/>
            <a:ext cx="1570279" cy="794607"/>
          </a:xfrm>
          <a:prstGeom prst="wedgeRectCallout">
            <a:avLst>
              <a:gd name="adj1" fmla="val -21247"/>
              <a:gd name="adj2" fmla="val -739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Removed as Chairman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581" y="5136150"/>
            <a:ext cx="5248540" cy="8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9470" y="3168501"/>
            <a:ext cx="4614530" cy="3689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285" y="1818167"/>
            <a:ext cx="4784651" cy="4805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u="sng" dirty="0" smtClean="0"/>
              <a:t>Mistry’s NCLT appeal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Replace Tata son’s current board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Appoint </a:t>
            </a:r>
            <a:r>
              <a:rPr lang="en-US" sz="3600" dirty="0" err="1" smtClean="0"/>
              <a:t>Retd</a:t>
            </a:r>
            <a:r>
              <a:rPr lang="en-US" sz="3600" dirty="0" smtClean="0"/>
              <a:t>. SC judge as non x/o chairman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Stop my ejection from Tata’s subsidiaries companies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7" y="124459"/>
            <a:ext cx="1509609" cy="1693708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5091953" y="1818167"/>
            <a:ext cx="2268071" cy="1059504"/>
          </a:xfrm>
          <a:prstGeom prst="wedgeRectCallout">
            <a:avLst>
              <a:gd name="adj1" fmla="val -38224"/>
              <a:gd name="adj2" fmla="val 1014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April 2017</a:t>
            </a:r>
          </a:p>
          <a:p>
            <a:pPr algn="ctr"/>
            <a:r>
              <a:rPr lang="en-US" sz="2400" dirty="0" smtClean="0"/>
              <a:t>Rejected the application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36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Cash reserve $5.25 </a:t>
            </a:r>
            <a:r>
              <a:rPr lang="en-US" dirty="0" err="1"/>
              <a:t>bn</a:t>
            </a:r>
            <a:r>
              <a:rPr lang="en-US" dirty="0"/>
              <a:t>-&gt; share buyback</a:t>
            </a:r>
          </a:p>
          <a:p>
            <a:pPr lvl="0"/>
            <a:r>
              <a:rPr lang="en-US" dirty="0"/>
              <a:t>Call centre  not generating enough $$</a:t>
            </a:r>
          </a:p>
          <a:p>
            <a:pPr lvl="0"/>
            <a:r>
              <a:rPr lang="en-US" dirty="0"/>
              <a:t>CEO spending too much on corporate jet. Annual package </a:t>
            </a:r>
            <a:r>
              <a:rPr lang="en-US" dirty="0" smtClean="0"/>
              <a:t>$11 </a:t>
            </a:r>
            <a:r>
              <a:rPr lang="en-US" dirty="0"/>
              <a:t>million! [when other’s salaries down]</a:t>
            </a:r>
          </a:p>
          <a:p>
            <a:pPr lvl="0"/>
            <a:r>
              <a:rPr lang="en-US" dirty="0"/>
              <a:t>Mistakes in acquisition, chief financial officer removed to keep hush-hush he was paid “17 cr.” as severance pay.</a:t>
            </a:r>
          </a:p>
          <a:p>
            <a:pPr lvl="0"/>
            <a:r>
              <a:rPr lang="en-US" u="sng" dirty="0" err="1"/>
              <a:t>Sikka</a:t>
            </a:r>
            <a:r>
              <a:rPr lang="en-US" u="sng" dirty="0"/>
              <a:t>-Counter: </a:t>
            </a:r>
            <a:r>
              <a:rPr lang="en-US" dirty="0"/>
              <a:t>done with Board approval, Murthy degrading company’s name.</a:t>
            </a:r>
          </a:p>
          <a:p>
            <a:pPr lvl="0"/>
            <a:r>
              <a:rPr lang="en-US" dirty="0"/>
              <a:t>Kiran </a:t>
            </a:r>
            <a:r>
              <a:rPr lang="en-US" dirty="0" err="1"/>
              <a:t>Majumdar</a:t>
            </a:r>
            <a:r>
              <a:rPr lang="en-US" dirty="0"/>
              <a:t> Shaw (ID): no breakdown of corporate governance.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3679" y="2530550"/>
            <a:ext cx="2297096" cy="1892595"/>
          </a:xfrm>
        </p:spPr>
        <p:txBody>
          <a:bodyPr/>
          <a:lstStyle/>
          <a:p>
            <a:r>
              <a:rPr lang="en-US" dirty="0"/>
              <a:t>Murthy (Founder)</a:t>
            </a:r>
            <a:br>
              <a:rPr lang="en-US" dirty="0"/>
            </a:br>
            <a:r>
              <a:rPr lang="en-US" dirty="0"/>
              <a:t>vs </a:t>
            </a:r>
            <a:br>
              <a:rPr lang="en-US" dirty="0"/>
            </a:br>
            <a:r>
              <a:rPr lang="en-US" dirty="0"/>
              <a:t>Vishal </a:t>
            </a:r>
            <a:r>
              <a:rPr lang="en-US" dirty="0" err="1"/>
              <a:t>Sikka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(CEO)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Infosys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288" y="816607"/>
            <a:ext cx="1508493" cy="1713943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4"/>
          <a:stretch/>
        </p:blipFill>
        <p:spPr>
          <a:xfrm>
            <a:off x="7077980" y="4344273"/>
            <a:ext cx="1508493" cy="1713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960" y="5528929"/>
            <a:ext cx="2976001" cy="13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769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fulfil production Targets driven industry: Drug studies, Q&amp;A not sufficient </a:t>
            </a:r>
            <a:r>
              <a:rPr lang="en-US" dirty="0"/>
              <a:t>time given; good manufacturing practices (GMP</a:t>
            </a:r>
            <a:r>
              <a:rPr lang="en-US" dirty="0" smtClean="0"/>
              <a:t>) not followed.</a:t>
            </a:r>
          </a:p>
          <a:p>
            <a:r>
              <a:rPr lang="en-US" dirty="0" smtClean="0"/>
              <a:t>When USFDA inspectors come, can’t prove drug’s purity, potency, GMP etc.-&gt; Generic drugs banned. </a:t>
            </a:r>
          </a:p>
          <a:p>
            <a:r>
              <a:rPr lang="en-US" dirty="0" smtClean="0"/>
              <a:t>CEOs give impossible targets. Whistleblowers get booted.</a:t>
            </a:r>
          </a:p>
          <a:p>
            <a:r>
              <a:rPr lang="en-US" dirty="0" smtClean="0"/>
              <a:t>USFDA: “Park Doctrine”- CEO can’t pretend he did not know. (GSM2)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Pharma-sector</a:t>
            </a:r>
            <a:br>
              <a:rPr lang="en-US" dirty="0" smtClean="0"/>
            </a:br>
            <a:r>
              <a:rPr lang="en-US" dirty="0" smtClean="0"/>
              <a:t>Data integrity issue, </a:t>
            </a:r>
            <a:br>
              <a:rPr lang="en-US" dirty="0" smtClean="0"/>
            </a:br>
            <a:r>
              <a:rPr lang="en-US" dirty="0" smtClean="0"/>
              <a:t>Park Doctrine.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USFDA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46" y="3476847"/>
            <a:ext cx="2365199" cy="33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3290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Governance: “Definition”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Way of directing the company</a:t>
            </a:r>
          </a:p>
          <a:p>
            <a:r>
              <a:rPr lang="en-US" sz="4000" dirty="0"/>
              <a:t>To protect </a:t>
            </a:r>
            <a:r>
              <a:rPr lang="en-US" sz="4000" dirty="0">
                <a:solidFill>
                  <a:srgbClr val="7030A0"/>
                </a:solidFill>
              </a:rPr>
              <a:t>stake</a:t>
            </a:r>
            <a:r>
              <a:rPr lang="en-US" sz="4000" dirty="0"/>
              <a:t>holders’ </a:t>
            </a:r>
            <a:r>
              <a:rPr lang="en-US" sz="4000" dirty="0" smtClean="0"/>
              <a:t>interest</a:t>
            </a:r>
          </a:p>
          <a:p>
            <a:r>
              <a:rPr lang="en-US" sz="4000" dirty="0" smtClean="0"/>
              <a:t>And ensure</a:t>
            </a:r>
            <a:endParaRPr lang="en-US" sz="4000" dirty="0"/>
          </a:p>
          <a:p>
            <a:pPr lvl="1"/>
            <a:r>
              <a:rPr lang="en-US" sz="4000" dirty="0" smtClean="0"/>
              <a:t>Legal-regulatory compliance</a:t>
            </a:r>
            <a:endParaRPr lang="en-US" sz="4000" dirty="0"/>
          </a:p>
          <a:p>
            <a:pPr lvl="1"/>
            <a:r>
              <a:rPr lang="en-US" sz="4000" dirty="0" smtClean="0"/>
              <a:t>Technical compliance (pharma)</a:t>
            </a:r>
            <a:endParaRPr lang="en-US" sz="4000" dirty="0"/>
          </a:p>
          <a:p>
            <a:pPr lvl="1"/>
            <a:r>
              <a:rPr lang="en-US" sz="4000" dirty="0"/>
              <a:t>Moral-ethical </a:t>
            </a:r>
            <a:r>
              <a:rPr lang="en-US" sz="4000" dirty="0" smtClean="0"/>
              <a:t>compliance (Infosys)</a:t>
            </a:r>
            <a:endParaRPr lang="en-US" sz="4000" dirty="0"/>
          </a:p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Absence</a:t>
            </a:r>
            <a:r>
              <a:rPr lang="en-US" sz="4000" dirty="0"/>
              <a:t>: fraud, </a:t>
            </a:r>
            <a:r>
              <a:rPr lang="en-US" sz="4000" dirty="0" smtClean="0"/>
              <a:t>mismanagement.</a:t>
            </a:r>
          </a:p>
          <a:p>
            <a:pPr marL="0" indent="0">
              <a:buNone/>
            </a:pPr>
            <a:r>
              <a:rPr lang="en-US" sz="4000" b="1" u="sng" dirty="0" smtClean="0"/>
              <a:t>Body: </a:t>
            </a:r>
            <a:r>
              <a:rPr lang="en-US" sz="4000" dirty="0" smtClean="0"/>
              <a:t>How it harms entire economy &lt;LIC- TATA slide&gt;</a:t>
            </a:r>
            <a:endParaRPr lang="en-US" sz="4000" dirty="0"/>
          </a:p>
          <a:p>
            <a:pPr marL="0" indent="0">
              <a:buNone/>
            </a:pPr>
            <a:r>
              <a:rPr lang="en-US" sz="4000" b="1" u="sng" dirty="0" smtClean="0"/>
              <a:t>Conclusion: </a:t>
            </a:r>
            <a:r>
              <a:rPr lang="en-US" sz="4000" dirty="0" smtClean="0"/>
              <a:t>hence, imp.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0393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0" y="914400"/>
          <a:ext cx="9036424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Corporate Governance: in danger?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" b="8579"/>
          <a:stretch/>
        </p:blipFill>
        <p:spPr>
          <a:xfrm>
            <a:off x="-17586" y="298527"/>
            <a:ext cx="9161585" cy="599676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6529"/>
              </p:ext>
            </p:extLst>
          </p:nvPr>
        </p:nvGraphicFramePr>
        <p:xfrm>
          <a:off x="-17587" y="795523"/>
          <a:ext cx="9152793" cy="5499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5523"/>
          </a:xfr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BES171: </a:t>
            </a:r>
            <a:r>
              <a:rPr lang="en-US" strike="sngStrike" dirty="0" smtClean="0"/>
              <a:t>1) Banking </a:t>
            </a:r>
            <a:r>
              <a:rPr lang="en-US" dirty="0" smtClean="0"/>
              <a:t>2) </a:t>
            </a:r>
            <a:r>
              <a:rPr lang="en-US" strike="sngStrike" dirty="0" smtClean="0">
                <a:solidFill>
                  <a:srgbClr val="FFFF00"/>
                </a:solidFill>
              </a:rPr>
              <a:t>Finance</a:t>
            </a:r>
            <a:r>
              <a:rPr lang="en-US" dirty="0" smtClean="0"/>
              <a:t> 3) Insurance 4) Financial Inclusion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material demonetized and </a:t>
            </a:r>
            <a:r>
              <a:rPr lang="en-US" dirty="0" err="1" smtClean="0"/>
              <a:t>decontentized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8"/>
          <a:stretch/>
        </p:blipFill>
        <p:spPr>
          <a:xfrm>
            <a:off x="152816" y="880584"/>
            <a:ext cx="4383325" cy="1849207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4235928" y="795523"/>
            <a:ext cx="1806284" cy="1934268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50" y="3197528"/>
            <a:ext cx="4769577" cy="3057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816" y="2814852"/>
            <a:ext cx="4759811" cy="38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Mrunal.org/PowerPoint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10324" y="5800165"/>
            <a:ext cx="2626452" cy="1987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069" y="2814852"/>
            <a:ext cx="3951525" cy="27163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36776" y="5486400"/>
            <a:ext cx="3953818" cy="115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Download files individually.</a:t>
            </a:r>
          </a:p>
          <a:p>
            <a:r>
              <a:rPr lang="en-US" sz="2000" dirty="0" smtClean="0"/>
              <a:t>If you  select to download multiple files at once, then ERRORs.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56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436960"/>
              </p:ext>
            </p:extLst>
          </p:nvPr>
        </p:nvGraphicFramePr>
        <p:xfrm>
          <a:off x="0" y="93848"/>
          <a:ext cx="9144000" cy="5966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Limited Liability Partnership 2008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088775" y="4177552"/>
            <a:ext cx="4823013" cy="2680447"/>
          </a:xfrm>
          <a:prstGeom prst="wedgeRectCallout">
            <a:avLst>
              <a:gd name="adj1" fmla="val 41888"/>
              <a:gd name="adj2" fmla="val -114528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solidFill>
                  <a:srgbClr val="FFC000"/>
                </a:solidFill>
              </a:rPr>
              <a:t>LLP-2008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</a:rPr>
              <a:t>Cheaper </a:t>
            </a:r>
            <a:r>
              <a:rPr lang="en-US" sz="2400" dirty="0">
                <a:solidFill>
                  <a:srgbClr val="FFC000"/>
                </a:solidFill>
              </a:rPr>
              <a:t>compliance for MSME than under Companies </a:t>
            </a:r>
            <a:r>
              <a:rPr lang="en-US" sz="2400" dirty="0" smtClean="0">
                <a:solidFill>
                  <a:srgbClr val="FFC000"/>
                </a:solidFill>
              </a:rPr>
              <a:t>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C000"/>
                </a:solidFill>
              </a:rPr>
              <a:t>Protects individual partner’s liability to his investment only. No joint liability or personal assets [</a:t>
            </a:r>
            <a:r>
              <a:rPr lang="en-US" sz="2400" dirty="0" err="1" smtClean="0">
                <a:solidFill>
                  <a:srgbClr val="FFC000"/>
                </a:solidFill>
              </a:rPr>
              <a:t>e.g</a:t>
            </a:r>
            <a:r>
              <a:rPr lang="en-US" sz="2400" dirty="0" smtClean="0">
                <a:solidFill>
                  <a:srgbClr val="FFC000"/>
                </a:solidFill>
              </a:rPr>
              <a:t> supplier, land lord-&gt; can’t take away your home]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628" y="5109882"/>
            <a:ext cx="1775372" cy="1748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7294" cy="37494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63880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F5FA2A-8BF5-40D1-8707-784A63902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5F5FA2A-8BF5-40D1-8707-784A63902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F47676-EC84-4450-990D-8919FA3DB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AF47676-EC84-4450-990D-8919FA3DB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9D81BC-4EF5-4184-BDA2-5BA3B7831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229D81BC-4EF5-4184-BDA2-5BA3B7831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842B32-4894-4243-8369-AB34B861A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B842B32-4894-4243-8369-AB34B861A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5BDB11-DE65-4F1B-9F3B-D28F61C40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4D5BDB11-DE65-4F1B-9F3B-D28F61C40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837B8A-A6A4-477F-863F-398647071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17837B8A-A6A4-477F-863F-3986470713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FB7B72-74B4-49DC-96FD-41EEDB687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2CFB7B72-74B4-49DC-96FD-41EEDB6874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23AC30-7D95-4D44-A831-42597EFCC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123AC30-7D95-4D44-A831-42597EFCC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Act 1956 </a:t>
            </a:r>
            <a:r>
              <a:rPr lang="en-US" dirty="0" smtClean="0">
                <a:latin typeface="Franklin Gothic Medium Cond" panose="020B0606030402020204" pitchFamily="34" charset="0"/>
              </a:rPr>
              <a:t>► </a:t>
            </a:r>
            <a:r>
              <a:rPr lang="en-US" dirty="0" smtClean="0"/>
              <a:t>2013</a:t>
            </a:r>
            <a:endParaRPr lang="en-US" dirty="0"/>
          </a:p>
        </p:txBody>
      </p:sp>
      <p:graphicFrame>
        <p:nvGraphicFramePr>
          <p:cNvPr id="6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933282"/>
              </p:ext>
            </p:extLst>
          </p:nvPr>
        </p:nvGraphicFramePr>
        <p:xfrm>
          <a:off x="173037" y="44468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1039906" y="5497032"/>
            <a:ext cx="7912007" cy="1360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Section </a:t>
            </a:r>
            <a:r>
              <a:rPr lang="en-US" sz="3200" dirty="0" smtClean="0"/>
              <a:t>8: Not for Profit Company [GSTN, NPCi]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Dormant Companies: not active for 2 consecutive years.</a:t>
            </a:r>
            <a:endParaRPr lang="en-US" sz="3200" dirty="0"/>
          </a:p>
        </p:txBody>
      </p:sp>
      <p:sp>
        <p:nvSpPr>
          <p:cNvPr id="8" name="Rectangular Callout 7"/>
          <p:cNvSpPr/>
          <p:nvPr/>
        </p:nvSpPr>
        <p:spPr>
          <a:xfrm>
            <a:off x="6049926" y="1743740"/>
            <a:ext cx="2796362" cy="1148316"/>
          </a:xfrm>
          <a:prstGeom prst="wedgeRectCallout">
            <a:avLst>
              <a:gd name="adj1" fmla="val -73685"/>
              <a:gd name="adj2" fmla="val 47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Majority companies in India are registered as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86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3F90CD-35D7-48EF-BA57-1925CA309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43F90CD-35D7-48EF-BA57-1925CA309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5A630D-80C5-4C9D-B903-EF34BFD26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75A630D-80C5-4C9D-B903-EF34BFD26B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3C8EA-35CA-4108-9BC6-8E052F57B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B03C8EA-35CA-4108-9BC6-8E052F57B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407210-D41E-413A-87AC-41E8BA17E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40407210-D41E-413A-87AC-41E8BA17E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D26A96-94CB-4E55-BB11-980565528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DD26A96-94CB-4E55-BB11-9805655287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E85E7D-5B3A-4409-8A3C-5621C7DDD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5E85E7D-5B3A-4409-8A3C-5621C7DDD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344CEC-1915-4E82-91EB-E2C3A4276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72344CEC-1915-4E82-91EB-E2C3A4276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FA3C00-2031-4EE2-A6A8-7ADB71CF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CFA3C00-2031-4EE2-A6A8-7ADB71CF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77156A-2B74-43C2-9022-E005107E1C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077156A-2B74-43C2-9022-E005107E1C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C52B99-1DC4-467F-BBAC-D64720239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58C52B99-1DC4-467F-BBAC-D64720239E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546651-7D07-4D38-83F2-5858F1A05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85546651-7D07-4D38-83F2-5858F1A05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293565"/>
              </p:ext>
            </p:extLst>
          </p:nvPr>
        </p:nvGraphicFramePr>
        <p:xfrm>
          <a:off x="173037" y="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Act 2013: Minimum authorized capital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5434" y="4536141"/>
            <a:ext cx="8065527" cy="22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 Amendment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Min. paid up capital</a:t>
            </a: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None. So can start public or private ltd company, even with no amount in bank</a:t>
            </a: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issue shares/ bond etc., get finance…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74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87094"/>
              </p:ext>
            </p:extLst>
          </p:nvPr>
        </p:nvGraphicFramePr>
        <p:xfrm>
          <a:off x="1691874" y="1560353"/>
          <a:ext cx="5743473" cy="338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 structure of a company?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73" y="2617321"/>
            <a:ext cx="3609975" cy="1266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554" y="652643"/>
            <a:ext cx="1176112" cy="1176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32" y="541116"/>
            <a:ext cx="1399166" cy="1399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76" y="4672712"/>
            <a:ext cx="1673299" cy="1394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675" y="4655625"/>
            <a:ext cx="1673299" cy="13944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974" y="4664169"/>
            <a:ext cx="1673299" cy="1394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42" y="4591019"/>
            <a:ext cx="1504695" cy="15578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18" y="4590545"/>
            <a:ext cx="1561987" cy="1558276"/>
          </a:xfrm>
          <a:prstGeom prst="rect">
            <a:avLst/>
          </a:prstGeom>
        </p:spPr>
      </p:pic>
      <p:sp>
        <p:nvSpPr>
          <p:cNvPr id="22" name="Curved Left Arrow 21"/>
          <p:cNvSpPr/>
          <p:nvPr/>
        </p:nvSpPr>
        <p:spPr>
          <a:xfrm>
            <a:off x="7304567" y="3211033"/>
            <a:ext cx="691117" cy="1444592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No. of Directors (Compulsory under Companies Act)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77211984"/>
              </p:ext>
            </p:extLst>
          </p:nvPr>
        </p:nvGraphicFramePr>
        <p:xfrm>
          <a:off x="0" y="185109"/>
          <a:ext cx="5805378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5554663"/>
            <a:ext cx="2057400" cy="273050"/>
          </a:xfrm>
        </p:spPr>
        <p:txBody>
          <a:bodyPr/>
          <a:lstStyle/>
          <a:p>
            <a:pPr>
              <a:defRPr/>
            </a:pPr>
            <a:fld id="{DCD3E3AB-E4C3-4AA5-9129-C83B3B5914D8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723748" y="3732028"/>
            <a:ext cx="4273554" cy="2941949"/>
          </a:xfrm>
          <a:prstGeom prst="wedgeRectCallout">
            <a:avLst>
              <a:gd name="adj1" fmla="val 36971"/>
              <a:gd name="adj2" fmla="val -678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3200" dirty="0"/>
              <a:t>As per Companies Act</a:t>
            </a:r>
          </a:p>
          <a:p>
            <a:pPr marL="214313" indent="-214313" fontAlgn="ctr">
              <a:buFont typeface="Arial" panose="020B0604020202020204" pitchFamily="34" charset="0"/>
              <a:buChar char="•"/>
            </a:pPr>
            <a:r>
              <a:rPr lang="en-US" sz="3200" dirty="0"/>
              <a:t>One director </a:t>
            </a:r>
            <a:r>
              <a:rPr lang="en-US" sz="3200" dirty="0">
                <a:solidFill>
                  <a:srgbClr val="FFC000"/>
                </a:solidFill>
              </a:rPr>
              <a:t>Indian</a:t>
            </a:r>
            <a:r>
              <a:rPr lang="en-US" sz="3200" dirty="0"/>
              <a:t> resident (182 days)</a:t>
            </a:r>
          </a:p>
          <a:p>
            <a:pPr marL="214313" indent="-214313" fontAlgn="ctr">
              <a:buFont typeface="Arial" panose="020B0604020202020204" pitchFamily="34" charset="0"/>
              <a:buChar char="•"/>
            </a:pPr>
            <a:r>
              <a:rPr lang="en-US" sz="3200" dirty="0"/>
              <a:t>One director </a:t>
            </a:r>
            <a:r>
              <a:rPr lang="en-US" sz="3200" dirty="0">
                <a:solidFill>
                  <a:srgbClr val="FFC000"/>
                </a:solidFill>
              </a:rPr>
              <a:t>Woman</a:t>
            </a:r>
          </a:p>
          <a:p>
            <a:pPr marL="214313" indent="-214313" fontAlgn="ctr">
              <a:buFont typeface="Arial" panose="020B0604020202020204" pitchFamily="34" charset="0"/>
              <a:buChar char="•"/>
            </a:pPr>
            <a:r>
              <a:rPr lang="en-US" sz="3200" dirty="0"/>
              <a:t>1/3</a:t>
            </a:r>
            <a:r>
              <a:rPr lang="en-US" sz="3200" baseline="30000" dirty="0"/>
              <a:t>rd</a:t>
            </a:r>
            <a:r>
              <a:rPr lang="en-US" sz="3200" dirty="0"/>
              <a:t> Must be </a:t>
            </a:r>
            <a:r>
              <a:rPr lang="en-US" sz="3200" dirty="0">
                <a:solidFill>
                  <a:srgbClr val="FFC000"/>
                </a:solidFill>
              </a:rPr>
              <a:t>independent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932966" y="691116"/>
            <a:ext cx="3211034" cy="5982861"/>
          </a:xfrm>
          <a:prstGeom prst="wedgeRectCallout">
            <a:avLst>
              <a:gd name="adj1" fmla="val -141423"/>
              <a:gd name="adj2" fmla="val 47390"/>
            </a:avLst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u="sng" dirty="0">
                <a:solidFill>
                  <a:schemeClr val="bg1"/>
                </a:solidFill>
              </a:rPr>
              <a:t>Why need them?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protect interest of (minority) shareholders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enforce corporate governance.</a:t>
            </a:r>
          </a:p>
          <a:p>
            <a:pPr fontAlgn="ctr"/>
            <a:r>
              <a:rPr lang="en-US" sz="2400" u="sng" dirty="0" smtClean="0"/>
              <a:t>Independent </a:t>
            </a:r>
            <a:r>
              <a:rPr lang="en-US" sz="2400" u="sng" dirty="0"/>
              <a:t>Director Means</a:t>
            </a:r>
          </a:p>
          <a:p>
            <a:pPr marL="257175" indent="-257175" fontAlgn="ctr">
              <a:buFont typeface="Arial" panose="020B0604020202020204" pitchFamily="34" charset="0"/>
              <a:buChar char="•"/>
            </a:pPr>
            <a:r>
              <a:rPr lang="en-US" sz="2400" dirty="0"/>
              <a:t>Promoter…..</a:t>
            </a:r>
            <a:r>
              <a:rPr lang="en-US" sz="2400" dirty="0">
                <a:solidFill>
                  <a:srgbClr val="FF0000"/>
                </a:solidFill>
              </a:rPr>
              <a:t> X</a:t>
            </a:r>
            <a:endParaRPr lang="en-US" sz="2400" dirty="0"/>
          </a:p>
          <a:p>
            <a:pPr marL="257175" indent="-257175" fontAlgn="ctr">
              <a:buFont typeface="Arial" panose="020B0604020202020204" pitchFamily="34" charset="0"/>
              <a:buChar char="•"/>
            </a:pPr>
            <a:r>
              <a:rPr lang="en-US" sz="2400" dirty="0"/>
              <a:t>Pecuniary interest…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(except salary)</a:t>
            </a:r>
          </a:p>
          <a:p>
            <a:pPr marL="257175" indent="-257175" fontAlgn="ctr">
              <a:buFont typeface="Arial" panose="020B0604020202020204" pitchFamily="34" charset="0"/>
              <a:buChar char="•"/>
            </a:pPr>
            <a:r>
              <a:rPr lang="en-US" sz="2400" dirty="0"/>
              <a:t>Employee…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</a:p>
          <a:p>
            <a:pPr marL="257175" indent="-257175" fontAlgn="ctr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max in 7 </a:t>
            </a:r>
            <a:r>
              <a:rPr lang="en-US" sz="2400" dirty="0">
                <a:solidFill>
                  <a:schemeClr val="bg1"/>
                </a:solidFill>
              </a:rPr>
              <a:t>cos</a:t>
            </a:r>
          </a:p>
          <a:p>
            <a:pPr marL="257175" indent="-257175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5 years x 2 terms x cooling off 3 </a:t>
            </a:r>
            <a:r>
              <a:rPr lang="en-US" sz="2400" dirty="0" smtClean="0">
                <a:solidFill>
                  <a:schemeClr val="bg1"/>
                </a:solidFill>
              </a:rPr>
              <a:t>years.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0905BF4-3028-4396-A2B0-2BCB182C7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20905BF4-3028-4396-A2B0-2BCB182C7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79280B0-CD43-49AA-BF4F-BAA7E9037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979280B0-CD43-49AA-BF4F-BAA7E9037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FBADB18-67D8-4C10-9F37-206C02DD1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2FBADB18-67D8-4C10-9F37-206C02DD1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CE75342-FFA2-4273-8EB8-2FB00E81E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5CE75342-FFA2-4273-8EB8-2FB00E81E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8B75623-355E-484C-890D-4A8F0C628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8B75623-355E-484C-890D-4A8F0C628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643B84C-6F19-4F2D-8852-DEF302463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graphicEl>
                                              <a:dgm id="{3643B84C-6F19-4F2D-8852-DEF3024639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817649E-018F-4FF1-8FB4-519DC0ECC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2817649E-018F-4FF1-8FB4-519DC0ECC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438CA8B-FE75-4A2E-9D73-0619A7825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graphicEl>
                                              <a:dgm id="{5438CA8B-FE75-4A2E-9D73-0619A7825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469938B-D8D6-4575-9139-9FBC5EABC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C469938B-D8D6-4575-9139-9FBC5EABC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8707DD2-966C-42AC-BDDB-01159C2D6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graphicEl>
                                              <a:dgm id="{88707DD2-966C-42AC-BDDB-01159C2D6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203ED49-CC17-4BCC-8F42-AC558CED99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graphicEl>
                                              <a:dgm id="{B203ED49-CC17-4BCC-8F42-AC558CED99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6830F4E-0246-4672-970D-F6E4C60A6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graphicEl>
                                              <a:dgm id="{66830F4E-0246-4672-970D-F6E4C60A6F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8146026-9080-413A-A7F1-E7C819355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graphicEl>
                                              <a:dgm id="{B8146026-9080-413A-A7F1-E7C819355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P spid="2" grpId="0" build="p" animBg="1"/>
      <p:bldP spid="6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956453"/>
              </p:ext>
            </p:extLst>
          </p:nvPr>
        </p:nvGraphicFramePr>
        <p:xfrm>
          <a:off x="173037" y="690282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Act 2013: meetings</a:t>
            </a:r>
            <a:endParaRPr lang="en-US" dirty="0"/>
          </a:p>
        </p:txBody>
      </p:sp>
      <p:sp>
        <p:nvSpPr>
          <p:cNvPr id="5" name="Horizontal Scroll 4"/>
          <p:cNvSpPr/>
          <p:nvPr/>
        </p:nvSpPr>
        <p:spPr>
          <a:xfrm>
            <a:off x="259556" y="5475305"/>
            <a:ext cx="8797925" cy="156198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 ensure better corporate governance- this act provides for quorum, advance notice, e-voting.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363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3A5502-4D75-4A8A-906D-DCCAF05D0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A3A5502-4D75-4A8A-906D-DCCAF05D0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E9C03E-54E5-40F0-82C2-4558B6B20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3E9C03E-54E5-40F0-82C2-4558B6B206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F43124-0E2C-44A9-86CF-B87D15077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F43124-0E2C-44A9-86CF-B87D15077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7CCA03-3CD4-41C6-8CEC-DB141E28F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47CCA03-3CD4-41C6-8CEC-DB141E28F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-74646" y="93848"/>
            <a:ext cx="9218646" cy="6943446"/>
          </a:xfrm>
          <a:prstGeom prst="roundRect">
            <a:avLst>
              <a:gd name="adj" fmla="val 0"/>
            </a:avLst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625338"/>
              </p:ext>
            </p:extLst>
          </p:nvPr>
        </p:nvGraphicFramePr>
        <p:xfrm>
          <a:off x="153988" y="914401"/>
          <a:ext cx="8797925" cy="495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Act 2013: financial mismanagement? </a:t>
            </a:r>
            <a:endParaRPr lang="en-US" dirty="0"/>
          </a:p>
        </p:txBody>
      </p:sp>
      <p:sp>
        <p:nvSpPr>
          <p:cNvPr id="5" name="Horizontal Scroll 4"/>
          <p:cNvSpPr/>
          <p:nvPr/>
        </p:nvSpPr>
        <p:spPr>
          <a:xfrm>
            <a:off x="440366" y="5258758"/>
            <a:ext cx="8511547" cy="189741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ensure better corporate governance- act requires term limits on CA, tighter auditing &amp; reporting norms, provision for whistleblower, company Secretary.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81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3A5502-4D75-4A8A-906D-DCCAF05D0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A3A5502-4D75-4A8A-906D-DCCAF05D0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D964A0-5E5F-49A8-AACB-A0E630C34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9D964A0-5E5F-49A8-AACB-A0E630C348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F43124-0E2C-44A9-86CF-B87D15077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F43124-0E2C-44A9-86CF-B87D150774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E98D5F-53F7-457F-BEC5-F3FE6484F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CFE98D5F-53F7-457F-BEC5-F3FE6484F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P spid="5" grpId="0" animBg="1"/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754</TotalTime>
  <Words>1552</Words>
  <Application>Microsoft Office PowerPoint</Application>
  <PresentationFormat>On-screen Show (4:3)</PresentationFormat>
  <Paragraphs>310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</vt:lpstr>
      <vt:lpstr>BES171: 1) Banking 2) Finance 3) Insurance 4) Financial Inclusion</vt:lpstr>
      <vt:lpstr>Corporate Governance: in danger?</vt:lpstr>
      <vt:lpstr>Limited Liability Partnership 2008</vt:lpstr>
      <vt:lpstr>Companies Act 1956 ► 2013</vt:lpstr>
      <vt:lpstr>Companies Act 2013: Minimum authorized capital</vt:lpstr>
      <vt:lpstr>Governance structure of a company?</vt:lpstr>
      <vt:lpstr>No. of Directors (Compulsory under Companies Act)</vt:lpstr>
      <vt:lpstr>Companies Act 2013: meetings</vt:lpstr>
      <vt:lpstr>Companies Act 2013: financial mismanagement? </vt:lpstr>
      <vt:lpstr>Corporate Social Responsibility on public ltd and private ltd.</vt:lpstr>
      <vt:lpstr>Statutory bodies under Companies Act 2013</vt:lpstr>
      <vt:lpstr>#1 National Company Law Tribunal (NCLT)</vt:lpstr>
      <vt:lpstr>#2: National Financial Reporting Authority (NFRA)</vt:lpstr>
      <vt:lpstr>#3:  Investor and Education Protection Fund Authority</vt:lpstr>
      <vt:lpstr>#4:  Serious Fraud Investigation Office (SFIO)</vt:lpstr>
      <vt:lpstr>Statutory bodies under Companies Act 2013</vt:lpstr>
      <vt:lpstr>Ministry of Corporate Affairs looks after</vt:lpstr>
      <vt:lpstr>Corporate Governance: in danger?</vt:lpstr>
      <vt:lpstr>But why should we bother about TATA Sons?</vt:lpstr>
      <vt:lpstr>Mistry Regime (2013-16): Profit down 6800 cr.-&gt;2700 cr.</vt:lpstr>
      <vt:lpstr>@Tata Son’s Board Meeting</vt:lpstr>
      <vt:lpstr>Mistry Regime (2013-16): Profit down 6800 cr.-&gt;2700 cr.</vt:lpstr>
      <vt:lpstr>PowerPoint Presentation</vt:lpstr>
      <vt:lpstr>Murthy (Founder) vs  Vishal Sikka  (CEO)</vt:lpstr>
      <vt:lpstr>Pharma-sector Data integrity issue,  Park Doctrine.</vt:lpstr>
      <vt:lpstr>Corporate Governance: “Definition” </vt:lpstr>
      <vt:lpstr>Corporate Governance: in danger?</vt:lpstr>
      <vt:lpstr>BES171: 1) Banking 2) Finance 3) Insurance 4) Financial Inclusion</vt:lpstr>
      <vt:lpstr>Old material demonetized and decontentized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358</cp:revision>
  <dcterms:created xsi:type="dcterms:W3CDTF">2017-02-17T14:02:42Z</dcterms:created>
  <dcterms:modified xsi:type="dcterms:W3CDTF">2017-05-24T16:19:46Z</dcterms:modified>
</cp:coreProperties>
</file>